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9" r:id="rId3"/>
    <p:sldId id="265" r:id="rId4"/>
    <p:sldId id="262" r:id="rId5"/>
    <p:sldId id="268" r:id="rId6"/>
    <p:sldId id="266" r:id="rId7"/>
    <p:sldId id="264" r:id="rId8"/>
    <p:sldId id="269" r:id="rId9"/>
    <p:sldId id="270" r:id="rId10"/>
    <p:sldId id="271" r:id="rId11"/>
    <p:sldId id="300" r:id="rId12"/>
    <p:sldId id="272" r:id="rId13"/>
    <p:sldId id="275" r:id="rId14"/>
    <p:sldId id="273" r:id="rId15"/>
    <p:sldId id="290" r:id="rId16"/>
    <p:sldId id="289" r:id="rId17"/>
    <p:sldId id="298" r:id="rId18"/>
    <p:sldId id="279" r:id="rId19"/>
    <p:sldId id="280" r:id="rId20"/>
    <p:sldId id="297" r:id="rId21"/>
    <p:sldId id="281" r:id="rId22"/>
    <p:sldId id="282" r:id="rId23"/>
    <p:sldId id="283" r:id="rId24"/>
    <p:sldId id="284" r:id="rId25"/>
    <p:sldId id="285" r:id="rId26"/>
    <p:sldId id="287" r:id="rId27"/>
    <p:sldId id="291" r:id="rId28"/>
    <p:sldId id="292" r:id="rId29"/>
    <p:sldId id="293" r:id="rId30"/>
    <p:sldId id="301" r:id="rId31"/>
    <p:sldId id="294" r:id="rId32"/>
    <p:sldId id="299" r:id="rId33"/>
    <p:sldId id="296" r:id="rId3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Total enseignants Voltaire / enseignants projet TERAPI</a:t>
            </a:r>
            <a:r>
              <a:rPr lang="en-US"/>
              <a:t>: 37,5%</a:t>
            </a:r>
            <a:endParaRPr lang="ro-RO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o-R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Sheet1!$A$1:$A$2</c:f>
              <c:strCache>
                <c:ptCount val="2"/>
                <c:pt idx="0">
                  <c:v>Total enseignants</c:v>
                </c:pt>
                <c:pt idx="1">
                  <c:v>Enseigants participants projet TERAPI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32</c:v>
                </c:pt>
                <c:pt idx="1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60898094259946"/>
          <c:y val="0.47507176837270343"/>
          <c:w val="0.28658425196850396"/>
          <c:h val="0.51573572834645665"/>
        </c:manualLayout>
      </c:layout>
      <c:overlay val="0"/>
      <c:txPr>
        <a:bodyPr/>
        <a:lstStyle/>
        <a:p>
          <a:pPr>
            <a:defRPr sz="1200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Disciplines/nombre enseignants projet</a:t>
            </a:r>
            <a:r>
              <a:rPr lang="en-US" b="1" baseline="0"/>
              <a:t> TERAPI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Sheet1!$A$1:$A$7</c:f>
              <c:strCache>
                <c:ptCount val="7"/>
                <c:pt idx="0">
                  <c:v>Langue française</c:v>
                </c:pt>
                <c:pt idx="1">
                  <c:v>Langue anglaise</c:v>
                </c:pt>
                <c:pt idx="2">
                  <c:v>Psychologie, sociologie</c:v>
                </c:pt>
                <c:pt idx="3">
                  <c:v>Histoire</c:v>
                </c:pt>
                <c:pt idx="4">
                  <c:v>Arts visuels</c:v>
                </c:pt>
                <c:pt idx="5">
                  <c:v>Mathématiques</c:v>
                </c:pt>
                <c:pt idx="6">
                  <c:v>Biologie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3F-4698-A716-D37890B94F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1793408"/>
        <c:axId val="212438016"/>
      </c:barChart>
      <c:catAx>
        <c:axId val="21179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212438016"/>
        <c:crosses val="autoZero"/>
        <c:auto val="1"/>
        <c:lblAlgn val="ctr"/>
        <c:lblOffset val="100"/>
        <c:noMultiLvlLbl val="0"/>
      </c:catAx>
      <c:valAx>
        <c:axId val="2124380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79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o-R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D90D2-0934-4D51-9169-367B2472E4B9}" type="doc">
      <dgm:prSet loTypeId="urn:microsoft.com/office/officeart/2011/layout/HexagonRadial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E2D7ABAB-0D49-4389-AB04-0C8EE27FE47D}">
      <dgm:prSet phldrT="[Text]"/>
      <dgm:spPr/>
      <dgm:t>
        <a:bodyPr/>
        <a:lstStyle/>
        <a:p>
          <a:r>
            <a:rPr lang="fr-FR" b="1" dirty="0" smtClean="0"/>
            <a:t>Université de Craiova</a:t>
          </a:r>
          <a:endParaRPr lang="en-GB" b="1" dirty="0"/>
        </a:p>
      </dgm:t>
    </dgm:pt>
    <dgm:pt modelId="{58820F65-EAB8-418A-934A-119A7A066D15}" type="parTrans" cxnId="{55FF9D81-9431-489B-A71C-516B921DE90D}">
      <dgm:prSet/>
      <dgm:spPr/>
      <dgm:t>
        <a:bodyPr/>
        <a:lstStyle/>
        <a:p>
          <a:endParaRPr lang="en-GB"/>
        </a:p>
      </dgm:t>
    </dgm:pt>
    <dgm:pt modelId="{626B0231-C57B-403E-B622-5B85774B9E08}" type="sibTrans" cxnId="{55FF9D81-9431-489B-A71C-516B921DE90D}">
      <dgm:prSet/>
      <dgm:spPr/>
      <dgm:t>
        <a:bodyPr/>
        <a:lstStyle/>
        <a:p>
          <a:endParaRPr lang="en-GB"/>
        </a:p>
      </dgm:t>
    </dgm:pt>
    <dgm:pt modelId="{407E6305-BE4E-4CC1-830D-6E3C5623CC4F}">
      <dgm:prSet phldrT="[Text]"/>
      <dgm:spPr/>
      <dgm:t>
        <a:bodyPr/>
        <a:lstStyle/>
        <a:p>
          <a:r>
            <a:rPr lang="fr-FR" b="1" dirty="0" smtClean="0"/>
            <a:t>Université </a:t>
          </a:r>
          <a:r>
            <a:rPr lang="fr-FR" b="1" i="1" dirty="0" smtClean="0"/>
            <a:t>Grenoble Alpes</a:t>
          </a:r>
          <a:endParaRPr lang="en-GB" b="1" dirty="0"/>
        </a:p>
      </dgm:t>
    </dgm:pt>
    <dgm:pt modelId="{AFECD1F3-258F-44B3-A816-6D74ECE859DE}" type="parTrans" cxnId="{FE437D41-E97F-451D-986C-E10D9A45DA00}">
      <dgm:prSet/>
      <dgm:spPr/>
      <dgm:t>
        <a:bodyPr/>
        <a:lstStyle/>
        <a:p>
          <a:endParaRPr lang="en-GB"/>
        </a:p>
      </dgm:t>
    </dgm:pt>
    <dgm:pt modelId="{7A93930F-BEAC-4149-A96F-40BF6B7E5211}" type="sibTrans" cxnId="{FE437D41-E97F-451D-986C-E10D9A45DA00}">
      <dgm:prSet/>
      <dgm:spPr/>
      <dgm:t>
        <a:bodyPr/>
        <a:lstStyle/>
        <a:p>
          <a:endParaRPr lang="en-GB"/>
        </a:p>
      </dgm:t>
    </dgm:pt>
    <dgm:pt modelId="{D163C83A-3180-4764-8CCC-197035BD0668}">
      <dgm:prSet phldrT="[Text]"/>
      <dgm:spPr/>
      <dgm:t>
        <a:bodyPr/>
        <a:lstStyle/>
        <a:p>
          <a:r>
            <a:rPr lang="fr-FR" b="1" dirty="0" smtClean="0"/>
            <a:t>Lycée </a:t>
          </a:r>
          <a:r>
            <a:rPr lang="fr-FR" b="1" i="1" dirty="0" smtClean="0"/>
            <a:t>Erasmo de Rotterdam</a:t>
          </a:r>
          <a:r>
            <a:rPr lang="fr-FR" b="1" dirty="0" smtClean="0"/>
            <a:t> de Milan</a:t>
          </a:r>
          <a:endParaRPr lang="en-GB" b="1" dirty="0"/>
        </a:p>
      </dgm:t>
    </dgm:pt>
    <dgm:pt modelId="{64FEDADC-D5A5-42CD-A83E-550FCA18E82C}" type="parTrans" cxnId="{595B0C1F-7ED3-4431-B2F9-61B5722A84A5}">
      <dgm:prSet/>
      <dgm:spPr/>
      <dgm:t>
        <a:bodyPr/>
        <a:lstStyle/>
        <a:p>
          <a:endParaRPr lang="en-GB"/>
        </a:p>
      </dgm:t>
    </dgm:pt>
    <dgm:pt modelId="{26477678-6A9D-440F-AC92-32903E9EB9F8}" type="sibTrans" cxnId="{595B0C1F-7ED3-4431-B2F9-61B5722A84A5}">
      <dgm:prSet/>
      <dgm:spPr/>
      <dgm:t>
        <a:bodyPr/>
        <a:lstStyle/>
        <a:p>
          <a:endParaRPr lang="en-GB"/>
        </a:p>
      </dgm:t>
    </dgm:pt>
    <dgm:pt modelId="{30944F1D-231E-486D-8E71-73CCCC6BE127}">
      <dgm:prSet phldrT="[Text]"/>
      <dgm:spPr/>
      <dgm:t>
        <a:bodyPr/>
        <a:lstStyle/>
        <a:p>
          <a:r>
            <a:rPr lang="fr-FR" b="1" dirty="0" smtClean="0"/>
            <a:t>Lycée </a:t>
          </a:r>
          <a:r>
            <a:rPr lang="fr-FR" b="1" i="1" dirty="0" smtClean="0"/>
            <a:t>Voltaire</a:t>
          </a:r>
          <a:endParaRPr lang="en-GB" b="1" dirty="0"/>
        </a:p>
      </dgm:t>
    </dgm:pt>
    <dgm:pt modelId="{2F6C0267-6CD2-4AF0-8595-05293874317C}" type="parTrans" cxnId="{B2D4A4A2-2278-4E23-8844-AE9B8AC6FEE7}">
      <dgm:prSet/>
      <dgm:spPr/>
      <dgm:t>
        <a:bodyPr/>
        <a:lstStyle/>
        <a:p>
          <a:endParaRPr lang="en-GB"/>
        </a:p>
      </dgm:t>
    </dgm:pt>
    <dgm:pt modelId="{BBD84E44-3216-4137-AD4E-322F48F33801}" type="sibTrans" cxnId="{B2D4A4A2-2278-4E23-8844-AE9B8AC6FEE7}">
      <dgm:prSet/>
      <dgm:spPr/>
      <dgm:t>
        <a:bodyPr/>
        <a:lstStyle/>
        <a:p>
          <a:endParaRPr lang="en-GB"/>
        </a:p>
      </dgm:t>
    </dgm:pt>
    <dgm:pt modelId="{4128DC8D-BDBC-4949-8B4B-D10B7D7AFB2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Inspectorat scolaire Dolj</a:t>
          </a:r>
          <a:endParaRPr lang="en-GB" dirty="0"/>
        </a:p>
      </dgm:t>
    </dgm:pt>
    <dgm:pt modelId="{738C80F2-A76E-41C3-8FE1-D1904CB9F4F6}" type="parTrans" cxnId="{59A6C0A2-637D-4234-94F4-63F34FAD6319}">
      <dgm:prSet/>
      <dgm:spPr/>
      <dgm:t>
        <a:bodyPr/>
        <a:lstStyle/>
        <a:p>
          <a:endParaRPr lang="en-GB"/>
        </a:p>
      </dgm:t>
    </dgm:pt>
    <dgm:pt modelId="{61D81A7A-083D-43B4-B1F3-6321DDAB993B}" type="sibTrans" cxnId="{59A6C0A2-637D-4234-94F4-63F34FAD6319}">
      <dgm:prSet/>
      <dgm:spPr/>
      <dgm:t>
        <a:bodyPr/>
        <a:lstStyle/>
        <a:p>
          <a:endParaRPr lang="en-GB"/>
        </a:p>
      </dgm:t>
    </dgm:pt>
    <dgm:pt modelId="{4BFB08DE-9289-41B7-9719-035D8941B880}">
      <dgm:prSet phldrT="[Text]"/>
      <dgm:spPr/>
      <dgm:t>
        <a:bodyPr/>
        <a:lstStyle/>
        <a:p>
          <a:r>
            <a:rPr lang="fr-FR" b="1" dirty="0" smtClean="0"/>
            <a:t>Académie de Grenoble</a:t>
          </a:r>
          <a:endParaRPr lang="en-GB" b="1" dirty="0"/>
        </a:p>
      </dgm:t>
    </dgm:pt>
    <dgm:pt modelId="{2F15BFC3-743C-482C-8894-7CD6C0BEFC16}" type="parTrans" cxnId="{6A72AED6-9CB1-47E8-8BA4-7185D962D9CE}">
      <dgm:prSet/>
      <dgm:spPr/>
      <dgm:t>
        <a:bodyPr/>
        <a:lstStyle/>
        <a:p>
          <a:endParaRPr lang="en-GB"/>
        </a:p>
      </dgm:t>
    </dgm:pt>
    <dgm:pt modelId="{D71FF6D9-333F-4FE6-A1B2-24BB0953A89D}" type="sibTrans" cxnId="{6A72AED6-9CB1-47E8-8BA4-7185D962D9CE}">
      <dgm:prSet/>
      <dgm:spPr/>
      <dgm:t>
        <a:bodyPr/>
        <a:lstStyle/>
        <a:p>
          <a:endParaRPr lang="en-GB"/>
        </a:p>
      </dgm:t>
    </dgm:pt>
    <dgm:pt modelId="{910DE74B-3224-4259-AFBE-9093DF9B1FFB}">
      <dgm:prSet phldrT="[Text]"/>
      <dgm:spPr/>
      <dgm:t>
        <a:bodyPr/>
        <a:lstStyle/>
        <a:p>
          <a:r>
            <a:rPr lang="fr-FR" b="1" dirty="0" smtClean="0"/>
            <a:t>Université de Milan </a:t>
          </a:r>
          <a:r>
            <a:rPr lang="fr-FR" b="1" i="1" dirty="0" smtClean="0"/>
            <a:t>Bicocca</a:t>
          </a:r>
          <a:endParaRPr lang="en-GB" b="1" dirty="0"/>
        </a:p>
      </dgm:t>
    </dgm:pt>
    <dgm:pt modelId="{16888CB0-098F-4D28-8A65-0E8BB5A7567C}" type="parTrans" cxnId="{B9E6591E-53C9-4ACD-B52C-814B02591B5B}">
      <dgm:prSet/>
      <dgm:spPr/>
      <dgm:t>
        <a:bodyPr/>
        <a:lstStyle/>
        <a:p>
          <a:endParaRPr lang="en-GB"/>
        </a:p>
      </dgm:t>
    </dgm:pt>
    <dgm:pt modelId="{C3ECEDBC-EC9C-4ADF-8F7D-59F0D75D4655}" type="sibTrans" cxnId="{B9E6591E-53C9-4ACD-B52C-814B02591B5B}">
      <dgm:prSet/>
      <dgm:spPr/>
      <dgm:t>
        <a:bodyPr/>
        <a:lstStyle/>
        <a:p>
          <a:endParaRPr lang="en-GB"/>
        </a:p>
      </dgm:t>
    </dgm:pt>
    <dgm:pt modelId="{CA2506DA-F014-4570-9075-11384918ED57}" type="pres">
      <dgm:prSet presAssocID="{E21D90D2-0934-4D51-9169-367B2472E4B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o-RO"/>
        </a:p>
      </dgm:t>
    </dgm:pt>
    <dgm:pt modelId="{61B7642C-A0ED-4873-BD0F-49A49AC2FF80}" type="pres">
      <dgm:prSet presAssocID="{E2D7ABAB-0D49-4389-AB04-0C8EE27FE47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76DC86EC-ED09-4F8B-B5F6-3DA32BA6BEEE}" type="pres">
      <dgm:prSet presAssocID="{407E6305-BE4E-4CC1-830D-6E3C5623CC4F}" presName="Accent1" presStyleCnt="0"/>
      <dgm:spPr/>
    </dgm:pt>
    <dgm:pt modelId="{ECEE8129-6FEC-49D0-826D-23EF61B87D54}" type="pres">
      <dgm:prSet presAssocID="{407E6305-BE4E-4CC1-830D-6E3C5623CC4F}" presName="Accent" presStyleLbl="bgShp" presStyleIdx="0" presStyleCnt="6"/>
      <dgm:spPr/>
    </dgm:pt>
    <dgm:pt modelId="{66A2D5D8-0918-42D0-A51E-8FC3B84AB520}" type="pres">
      <dgm:prSet presAssocID="{407E6305-BE4E-4CC1-830D-6E3C5623CC4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D75BFB-2932-455E-8396-04CDC05BC0E5}" type="pres">
      <dgm:prSet presAssocID="{D163C83A-3180-4764-8CCC-197035BD0668}" presName="Accent2" presStyleCnt="0"/>
      <dgm:spPr/>
    </dgm:pt>
    <dgm:pt modelId="{9E763E9B-5178-4EF7-84EB-54A638C9B747}" type="pres">
      <dgm:prSet presAssocID="{D163C83A-3180-4764-8CCC-197035BD0668}" presName="Accent" presStyleLbl="bgShp" presStyleIdx="1" presStyleCnt="6" custLinFactNeighborX="-81894" custLinFactNeighborY="-58440"/>
      <dgm:spPr/>
    </dgm:pt>
    <dgm:pt modelId="{E2CAE801-6072-44DD-B795-CD9C4B55F6AB}" type="pres">
      <dgm:prSet presAssocID="{D163C83A-3180-4764-8CCC-197035BD066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342DAD-E841-4194-AF3E-3DAB00CDB74C}" type="pres">
      <dgm:prSet presAssocID="{30944F1D-231E-486D-8E71-73CCCC6BE127}" presName="Accent3" presStyleCnt="0"/>
      <dgm:spPr/>
    </dgm:pt>
    <dgm:pt modelId="{34DCE3F0-39C7-42F2-8382-36C4DDE5DB02}" type="pres">
      <dgm:prSet presAssocID="{30944F1D-231E-486D-8E71-73CCCC6BE127}" presName="Accent" presStyleLbl="bgShp" presStyleIdx="2" presStyleCnt="6" custLinFactY="-18096" custLinFactNeighborX="-4686" custLinFactNeighborY="-100000"/>
      <dgm:spPr/>
    </dgm:pt>
    <dgm:pt modelId="{84A8858E-EB1E-4FFA-8F00-87B8D4660FD0}" type="pres">
      <dgm:prSet presAssocID="{30944F1D-231E-486D-8E71-73CCCC6BE12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ED50BD-5A42-4EDC-927F-0E8C361C95E6}" type="pres">
      <dgm:prSet presAssocID="{4128DC8D-BDBC-4949-8B4B-D10B7D7AFB29}" presName="Accent4" presStyleCnt="0"/>
      <dgm:spPr/>
    </dgm:pt>
    <dgm:pt modelId="{E3934E0E-1D6C-4FE2-A9EF-B06D21A19AA1}" type="pres">
      <dgm:prSet presAssocID="{4128DC8D-BDBC-4949-8B4B-D10B7D7AFB29}" presName="Accent" presStyleLbl="bgShp" presStyleIdx="3" presStyleCnt="6" custLinFactNeighborX="64267" custLinFactNeighborY="-57706"/>
      <dgm:spPr/>
    </dgm:pt>
    <dgm:pt modelId="{ACC7F5F3-99A9-48B5-96F8-F90FE1F6C3A8}" type="pres">
      <dgm:prSet presAssocID="{4128DC8D-BDBC-4949-8B4B-D10B7D7AFB2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C7CB6-1E49-4998-BD43-3607C3987A80}" type="pres">
      <dgm:prSet presAssocID="{4BFB08DE-9289-41B7-9719-035D8941B880}" presName="Accent5" presStyleCnt="0"/>
      <dgm:spPr/>
    </dgm:pt>
    <dgm:pt modelId="{E87159F0-6B5C-4DA1-9A4B-06FDE973ECEE}" type="pres">
      <dgm:prSet presAssocID="{4BFB08DE-9289-41B7-9719-035D8941B880}" presName="Accent" presStyleLbl="bgShp" presStyleIdx="4" presStyleCnt="6" custLinFactNeighborX="95700" custLinFactNeighborY="84321"/>
      <dgm:spPr/>
    </dgm:pt>
    <dgm:pt modelId="{B3F0F367-3D07-4530-A101-70FB8FF89A57}" type="pres">
      <dgm:prSet presAssocID="{4BFB08DE-9289-41B7-9719-035D8941B88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E57A87-A514-4C64-8F45-D2CCF7200963}" type="pres">
      <dgm:prSet presAssocID="{910DE74B-3224-4259-AFBE-9093DF9B1FFB}" presName="Accent6" presStyleCnt="0"/>
      <dgm:spPr/>
    </dgm:pt>
    <dgm:pt modelId="{521C99EE-7A91-4D11-8AAF-4C14F13859D1}" type="pres">
      <dgm:prSet presAssocID="{910DE74B-3224-4259-AFBE-9093DF9B1FFB}" presName="Accent" presStyleLbl="bgShp" presStyleIdx="5" presStyleCnt="6" custLinFactY="50863" custLinFactNeighborX="-25557" custLinFactNeighborY="100000"/>
      <dgm:spPr/>
    </dgm:pt>
    <dgm:pt modelId="{70CA7D41-464F-4AD7-BCD5-426B74EBA79E}" type="pres">
      <dgm:prSet presAssocID="{910DE74B-3224-4259-AFBE-9093DF9B1FF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A73C48-F3B5-4814-9397-3B7C5ABF04C4}" type="presOf" srcId="{E2D7ABAB-0D49-4389-AB04-0C8EE27FE47D}" destId="{61B7642C-A0ED-4873-BD0F-49A49AC2FF80}" srcOrd="0" destOrd="0" presId="urn:microsoft.com/office/officeart/2011/layout/HexagonRadial"/>
    <dgm:cxn modelId="{BA73B589-9686-42F4-A95B-7A0C68ADFB7E}" type="presOf" srcId="{D163C83A-3180-4764-8CCC-197035BD0668}" destId="{E2CAE801-6072-44DD-B795-CD9C4B55F6AB}" srcOrd="0" destOrd="0" presId="urn:microsoft.com/office/officeart/2011/layout/HexagonRadial"/>
    <dgm:cxn modelId="{B9E6591E-53C9-4ACD-B52C-814B02591B5B}" srcId="{E2D7ABAB-0D49-4389-AB04-0C8EE27FE47D}" destId="{910DE74B-3224-4259-AFBE-9093DF9B1FFB}" srcOrd="5" destOrd="0" parTransId="{16888CB0-098F-4D28-8A65-0E8BB5A7567C}" sibTransId="{C3ECEDBC-EC9C-4ADF-8F7D-59F0D75D4655}"/>
    <dgm:cxn modelId="{55FF9D81-9431-489B-A71C-516B921DE90D}" srcId="{E21D90D2-0934-4D51-9169-367B2472E4B9}" destId="{E2D7ABAB-0D49-4389-AB04-0C8EE27FE47D}" srcOrd="0" destOrd="0" parTransId="{58820F65-EAB8-418A-934A-119A7A066D15}" sibTransId="{626B0231-C57B-403E-B622-5B85774B9E08}"/>
    <dgm:cxn modelId="{595B0C1F-7ED3-4431-B2F9-61B5722A84A5}" srcId="{E2D7ABAB-0D49-4389-AB04-0C8EE27FE47D}" destId="{D163C83A-3180-4764-8CCC-197035BD0668}" srcOrd="1" destOrd="0" parTransId="{64FEDADC-D5A5-42CD-A83E-550FCA18E82C}" sibTransId="{26477678-6A9D-440F-AC92-32903E9EB9F8}"/>
    <dgm:cxn modelId="{A756C625-7632-4ED7-BCC0-9BAF6ED9A35D}" type="presOf" srcId="{4128DC8D-BDBC-4949-8B4B-D10B7D7AFB29}" destId="{ACC7F5F3-99A9-48B5-96F8-F90FE1F6C3A8}" srcOrd="0" destOrd="0" presId="urn:microsoft.com/office/officeart/2011/layout/HexagonRadial"/>
    <dgm:cxn modelId="{595D85DA-6AEA-48C6-AA92-B6BA287DFC1D}" type="presOf" srcId="{30944F1D-231E-486D-8E71-73CCCC6BE127}" destId="{84A8858E-EB1E-4FFA-8F00-87B8D4660FD0}" srcOrd="0" destOrd="0" presId="urn:microsoft.com/office/officeart/2011/layout/HexagonRadial"/>
    <dgm:cxn modelId="{68855931-9CB9-47C8-A5F4-66A351BF79F4}" type="presOf" srcId="{910DE74B-3224-4259-AFBE-9093DF9B1FFB}" destId="{70CA7D41-464F-4AD7-BCD5-426B74EBA79E}" srcOrd="0" destOrd="0" presId="urn:microsoft.com/office/officeart/2011/layout/HexagonRadial"/>
    <dgm:cxn modelId="{7797FBE1-C093-49AE-B6B5-D9C4203C7CC8}" type="presOf" srcId="{4BFB08DE-9289-41B7-9719-035D8941B880}" destId="{B3F0F367-3D07-4530-A101-70FB8FF89A57}" srcOrd="0" destOrd="0" presId="urn:microsoft.com/office/officeart/2011/layout/HexagonRadial"/>
    <dgm:cxn modelId="{FE437D41-E97F-451D-986C-E10D9A45DA00}" srcId="{E2D7ABAB-0D49-4389-AB04-0C8EE27FE47D}" destId="{407E6305-BE4E-4CC1-830D-6E3C5623CC4F}" srcOrd="0" destOrd="0" parTransId="{AFECD1F3-258F-44B3-A816-6D74ECE859DE}" sibTransId="{7A93930F-BEAC-4149-A96F-40BF6B7E5211}"/>
    <dgm:cxn modelId="{6A72AED6-9CB1-47E8-8BA4-7185D962D9CE}" srcId="{E2D7ABAB-0D49-4389-AB04-0C8EE27FE47D}" destId="{4BFB08DE-9289-41B7-9719-035D8941B880}" srcOrd="4" destOrd="0" parTransId="{2F15BFC3-743C-482C-8894-7CD6C0BEFC16}" sibTransId="{D71FF6D9-333F-4FE6-A1B2-24BB0953A89D}"/>
    <dgm:cxn modelId="{B33C795C-9F3A-4A01-A53C-BF433C2CF5F9}" type="presOf" srcId="{E21D90D2-0934-4D51-9169-367B2472E4B9}" destId="{CA2506DA-F014-4570-9075-11384918ED57}" srcOrd="0" destOrd="0" presId="urn:microsoft.com/office/officeart/2011/layout/HexagonRadial"/>
    <dgm:cxn modelId="{B2D4A4A2-2278-4E23-8844-AE9B8AC6FEE7}" srcId="{E2D7ABAB-0D49-4389-AB04-0C8EE27FE47D}" destId="{30944F1D-231E-486D-8E71-73CCCC6BE127}" srcOrd="2" destOrd="0" parTransId="{2F6C0267-6CD2-4AF0-8595-05293874317C}" sibTransId="{BBD84E44-3216-4137-AD4E-322F48F33801}"/>
    <dgm:cxn modelId="{5AD33124-3135-4C28-9737-ABCC1911BAC6}" type="presOf" srcId="{407E6305-BE4E-4CC1-830D-6E3C5623CC4F}" destId="{66A2D5D8-0918-42D0-A51E-8FC3B84AB520}" srcOrd="0" destOrd="0" presId="urn:microsoft.com/office/officeart/2011/layout/HexagonRadial"/>
    <dgm:cxn modelId="{59A6C0A2-637D-4234-94F4-63F34FAD6319}" srcId="{E2D7ABAB-0D49-4389-AB04-0C8EE27FE47D}" destId="{4128DC8D-BDBC-4949-8B4B-D10B7D7AFB29}" srcOrd="3" destOrd="0" parTransId="{738C80F2-A76E-41C3-8FE1-D1904CB9F4F6}" sibTransId="{61D81A7A-083D-43B4-B1F3-6321DDAB993B}"/>
    <dgm:cxn modelId="{6C2EA4B9-FBE5-47CB-A3F7-F02F3F01E6A6}" type="presParOf" srcId="{CA2506DA-F014-4570-9075-11384918ED57}" destId="{61B7642C-A0ED-4873-BD0F-49A49AC2FF80}" srcOrd="0" destOrd="0" presId="urn:microsoft.com/office/officeart/2011/layout/HexagonRadial"/>
    <dgm:cxn modelId="{5192B50F-1039-471D-8C9F-90E45EC080AF}" type="presParOf" srcId="{CA2506DA-F014-4570-9075-11384918ED57}" destId="{76DC86EC-ED09-4F8B-B5F6-3DA32BA6BEEE}" srcOrd="1" destOrd="0" presId="urn:microsoft.com/office/officeart/2011/layout/HexagonRadial"/>
    <dgm:cxn modelId="{AD06CDE5-3A1A-4C66-9D79-62C39AFC9125}" type="presParOf" srcId="{76DC86EC-ED09-4F8B-B5F6-3DA32BA6BEEE}" destId="{ECEE8129-6FEC-49D0-826D-23EF61B87D54}" srcOrd="0" destOrd="0" presId="urn:microsoft.com/office/officeart/2011/layout/HexagonRadial"/>
    <dgm:cxn modelId="{40F7520E-9BD3-46AF-9111-32DDF0E58C17}" type="presParOf" srcId="{CA2506DA-F014-4570-9075-11384918ED57}" destId="{66A2D5D8-0918-42D0-A51E-8FC3B84AB520}" srcOrd="2" destOrd="0" presId="urn:microsoft.com/office/officeart/2011/layout/HexagonRadial"/>
    <dgm:cxn modelId="{24CF649F-549E-425A-B3DC-FBEB7694C669}" type="presParOf" srcId="{CA2506DA-F014-4570-9075-11384918ED57}" destId="{71D75BFB-2932-455E-8396-04CDC05BC0E5}" srcOrd="3" destOrd="0" presId="urn:microsoft.com/office/officeart/2011/layout/HexagonRadial"/>
    <dgm:cxn modelId="{EC82C334-6915-4DE0-B858-6D2B41E660D5}" type="presParOf" srcId="{71D75BFB-2932-455E-8396-04CDC05BC0E5}" destId="{9E763E9B-5178-4EF7-84EB-54A638C9B747}" srcOrd="0" destOrd="0" presId="urn:microsoft.com/office/officeart/2011/layout/HexagonRadial"/>
    <dgm:cxn modelId="{BF9D1E57-E059-4D9A-8B55-8B123233CFB3}" type="presParOf" srcId="{CA2506DA-F014-4570-9075-11384918ED57}" destId="{E2CAE801-6072-44DD-B795-CD9C4B55F6AB}" srcOrd="4" destOrd="0" presId="urn:microsoft.com/office/officeart/2011/layout/HexagonRadial"/>
    <dgm:cxn modelId="{E501154E-D973-45CE-BBD8-9B6CC2020449}" type="presParOf" srcId="{CA2506DA-F014-4570-9075-11384918ED57}" destId="{AC342DAD-E841-4194-AF3E-3DAB00CDB74C}" srcOrd="5" destOrd="0" presId="urn:microsoft.com/office/officeart/2011/layout/HexagonRadial"/>
    <dgm:cxn modelId="{9939DCB0-084E-4C11-87F9-AA556519E809}" type="presParOf" srcId="{AC342DAD-E841-4194-AF3E-3DAB00CDB74C}" destId="{34DCE3F0-39C7-42F2-8382-36C4DDE5DB02}" srcOrd="0" destOrd="0" presId="urn:microsoft.com/office/officeart/2011/layout/HexagonRadial"/>
    <dgm:cxn modelId="{DFF2F55B-2F4B-42F7-9B01-AA88272D495D}" type="presParOf" srcId="{CA2506DA-F014-4570-9075-11384918ED57}" destId="{84A8858E-EB1E-4FFA-8F00-87B8D4660FD0}" srcOrd="6" destOrd="0" presId="urn:microsoft.com/office/officeart/2011/layout/HexagonRadial"/>
    <dgm:cxn modelId="{76F11EBD-720C-490C-A4CF-6DBEA53206EB}" type="presParOf" srcId="{CA2506DA-F014-4570-9075-11384918ED57}" destId="{63ED50BD-5A42-4EDC-927F-0E8C361C95E6}" srcOrd="7" destOrd="0" presId="urn:microsoft.com/office/officeart/2011/layout/HexagonRadial"/>
    <dgm:cxn modelId="{327D2CD9-B0CF-48CF-9F09-6EBE10E6FC99}" type="presParOf" srcId="{63ED50BD-5A42-4EDC-927F-0E8C361C95E6}" destId="{E3934E0E-1D6C-4FE2-A9EF-B06D21A19AA1}" srcOrd="0" destOrd="0" presId="urn:microsoft.com/office/officeart/2011/layout/HexagonRadial"/>
    <dgm:cxn modelId="{9923708F-9D60-4C94-AA77-0C4AE1A2267D}" type="presParOf" srcId="{CA2506DA-F014-4570-9075-11384918ED57}" destId="{ACC7F5F3-99A9-48B5-96F8-F90FE1F6C3A8}" srcOrd="8" destOrd="0" presId="urn:microsoft.com/office/officeart/2011/layout/HexagonRadial"/>
    <dgm:cxn modelId="{1FD17942-35BB-4B6C-BBB7-7FCC83E36B1A}" type="presParOf" srcId="{CA2506DA-F014-4570-9075-11384918ED57}" destId="{E40C7CB6-1E49-4998-BD43-3607C3987A80}" srcOrd="9" destOrd="0" presId="urn:microsoft.com/office/officeart/2011/layout/HexagonRadial"/>
    <dgm:cxn modelId="{E4DE5F6E-B2F0-4816-BACD-8F13AEEB987D}" type="presParOf" srcId="{E40C7CB6-1E49-4998-BD43-3607C3987A80}" destId="{E87159F0-6B5C-4DA1-9A4B-06FDE973ECEE}" srcOrd="0" destOrd="0" presId="urn:microsoft.com/office/officeart/2011/layout/HexagonRadial"/>
    <dgm:cxn modelId="{A903386C-633A-499D-B1CF-7793C140A54F}" type="presParOf" srcId="{CA2506DA-F014-4570-9075-11384918ED57}" destId="{B3F0F367-3D07-4530-A101-70FB8FF89A57}" srcOrd="10" destOrd="0" presId="urn:microsoft.com/office/officeart/2011/layout/HexagonRadial"/>
    <dgm:cxn modelId="{AAF5AF8B-9C11-4FF9-86BF-7C710E20B272}" type="presParOf" srcId="{CA2506DA-F014-4570-9075-11384918ED57}" destId="{15E57A87-A514-4C64-8F45-D2CCF7200963}" srcOrd="11" destOrd="0" presId="urn:microsoft.com/office/officeart/2011/layout/HexagonRadial"/>
    <dgm:cxn modelId="{F5378EC4-AA48-4AF1-9824-EBA0C1B463BF}" type="presParOf" srcId="{15E57A87-A514-4C64-8F45-D2CCF7200963}" destId="{521C99EE-7A91-4D11-8AAF-4C14F13859D1}" srcOrd="0" destOrd="0" presId="urn:microsoft.com/office/officeart/2011/layout/HexagonRadial"/>
    <dgm:cxn modelId="{BD352E0B-A696-46E3-BD00-923AEC170071}" type="presParOf" srcId="{CA2506DA-F014-4570-9075-11384918ED57}" destId="{70CA7D41-464F-4AD7-BCD5-426B74EBA79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19FAD7-853D-4CD2-990D-22E7CC11200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D59BECC3-2D9A-49E2-A716-B18116AC05F9}">
      <dgm:prSet phldrT="[Text]"/>
      <dgm:spPr/>
      <dgm:t>
        <a:bodyPr/>
        <a:lstStyle/>
        <a:p>
          <a:r>
            <a:rPr lang="fr-FR" b="1" dirty="0" err="1" smtClean="0">
              <a:solidFill>
                <a:schemeClr val="bg1"/>
              </a:solidFill>
            </a:rPr>
            <a:t>UCv</a:t>
          </a:r>
          <a:endParaRPr lang="en-GB" b="1" dirty="0">
            <a:solidFill>
              <a:schemeClr val="bg1"/>
            </a:solidFill>
          </a:endParaRPr>
        </a:p>
      </dgm:t>
    </dgm:pt>
    <dgm:pt modelId="{A982B08A-83EA-487E-B3BB-4EE2B5360155}" type="parTrans" cxnId="{D9C8BAF0-7AF5-4846-81B1-B11AAFA61EB5}">
      <dgm:prSet/>
      <dgm:spPr/>
      <dgm:t>
        <a:bodyPr/>
        <a:lstStyle/>
        <a:p>
          <a:endParaRPr lang="en-GB"/>
        </a:p>
      </dgm:t>
    </dgm:pt>
    <dgm:pt modelId="{0D6C88D5-9103-4431-AE0F-59F3E57F25AB}" type="sibTrans" cxnId="{D9C8BAF0-7AF5-4846-81B1-B11AAFA61EB5}">
      <dgm:prSet/>
      <dgm:spPr/>
      <dgm:t>
        <a:bodyPr/>
        <a:lstStyle/>
        <a:p>
          <a:endParaRPr lang="en-GB"/>
        </a:p>
      </dgm:t>
    </dgm:pt>
    <dgm:pt modelId="{B3655941-8880-4649-A7B5-5EF9D7D22752}">
      <dgm:prSet phldrT="[Text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Palais des enfants</a:t>
          </a:r>
          <a:endParaRPr lang="en-GB" b="1" dirty="0">
            <a:solidFill>
              <a:schemeClr val="bg1"/>
            </a:solidFill>
          </a:endParaRPr>
        </a:p>
      </dgm:t>
    </dgm:pt>
    <dgm:pt modelId="{49FF8DB9-BF76-4DC8-8A16-03860850E3D4}" type="parTrans" cxnId="{F7B7F214-984D-4D2E-A711-3987B5F03246}">
      <dgm:prSet/>
      <dgm:spPr/>
      <dgm:t>
        <a:bodyPr/>
        <a:lstStyle/>
        <a:p>
          <a:endParaRPr lang="en-GB"/>
        </a:p>
      </dgm:t>
    </dgm:pt>
    <dgm:pt modelId="{5D703BC5-67C2-43A2-81DA-E07DB6374F93}" type="sibTrans" cxnId="{F7B7F214-984D-4D2E-A711-3987B5F03246}">
      <dgm:prSet/>
      <dgm:spPr>
        <a:noFill/>
      </dgm:spPr>
      <dgm:t>
        <a:bodyPr/>
        <a:lstStyle/>
        <a:p>
          <a:endParaRPr lang="en-GB"/>
        </a:p>
      </dgm:t>
    </dgm:pt>
    <dgm:pt modelId="{5021D50C-45A8-439B-BAA0-DF9FE5A5C35B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GB" dirty="0"/>
        </a:p>
      </dgm:t>
    </dgm:pt>
    <dgm:pt modelId="{89DAFC65-B33A-4772-9730-7AF54E88396C}" type="sibTrans" cxnId="{3A9953A4-0469-4367-8763-6214C84FA1B3}">
      <dgm:prSet/>
      <dgm:spPr/>
      <dgm:t>
        <a:bodyPr/>
        <a:lstStyle/>
        <a:p>
          <a:endParaRPr lang="en-GB"/>
        </a:p>
      </dgm:t>
    </dgm:pt>
    <dgm:pt modelId="{22900519-7ED7-4A52-B3D1-3CECE7332AC9}" type="parTrans" cxnId="{3A9953A4-0469-4367-8763-6214C84FA1B3}">
      <dgm:prSet/>
      <dgm:spPr/>
      <dgm:t>
        <a:bodyPr/>
        <a:lstStyle/>
        <a:p>
          <a:endParaRPr lang="en-GB"/>
        </a:p>
      </dgm:t>
    </dgm:pt>
    <dgm:pt modelId="{3802FAB1-48C1-44FE-A60F-5044CD24D004}">
      <dgm:prSet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Voltaire </a:t>
          </a:r>
          <a:endParaRPr lang="en-GB" b="1" dirty="0">
            <a:solidFill>
              <a:schemeClr val="bg1"/>
            </a:solidFill>
          </a:endParaRPr>
        </a:p>
      </dgm:t>
    </dgm:pt>
    <dgm:pt modelId="{5F70BFB1-7015-4952-A292-6551483E1AEE}" type="parTrans" cxnId="{BCF5B3D7-448F-4729-9E74-51A94EE746B9}">
      <dgm:prSet/>
      <dgm:spPr/>
      <dgm:t>
        <a:bodyPr/>
        <a:lstStyle/>
        <a:p>
          <a:endParaRPr lang="en-GB"/>
        </a:p>
      </dgm:t>
    </dgm:pt>
    <dgm:pt modelId="{4CD0E2D7-AA37-4F23-BF0F-F5D2A1A9F268}" type="sibTrans" cxnId="{BCF5B3D7-448F-4729-9E74-51A94EE746B9}">
      <dgm:prSet/>
      <dgm:spPr/>
      <dgm:t>
        <a:bodyPr/>
        <a:lstStyle/>
        <a:p>
          <a:endParaRPr lang="en-GB"/>
        </a:p>
      </dgm:t>
    </dgm:pt>
    <dgm:pt modelId="{F3937EFC-7777-4823-B047-A5DD58BBA706}" type="pres">
      <dgm:prSet presAssocID="{FE19FAD7-853D-4CD2-990D-22E7CC11200F}" presName="linearFlow" presStyleCnt="0">
        <dgm:presLayoutVars>
          <dgm:dir/>
          <dgm:resizeHandles val="exact"/>
        </dgm:presLayoutVars>
      </dgm:prSet>
      <dgm:spPr/>
    </dgm:pt>
    <dgm:pt modelId="{22C66337-36C6-423A-887D-D7D76590E63F}" type="pres">
      <dgm:prSet presAssocID="{D59BECC3-2D9A-49E2-A716-B18116AC05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8010A6-1BF2-4780-B81A-B20AC5F9F3E2}" type="pres">
      <dgm:prSet presAssocID="{0D6C88D5-9103-4431-AE0F-59F3E57F25AB}" presName="spacerL" presStyleCnt="0"/>
      <dgm:spPr/>
    </dgm:pt>
    <dgm:pt modelId="{4F9E4E56-30FD-4D2F-87FF-3FF66BE73D02}" type="pres">
      <dgm:prSet presAssocID="{0D6C88D5-9103-4431-AE0F-59F3E57F25AB}" presName="sibTrans" presStyleLbl="sibTrans2D1" presStyleIdx="0" presStyleCnt="3"/>
      <dgm:spPr/>
      <dgm:t>
        <a:bodyPr/>
        <a:lstStyle/>
        <a:p>
          <a:endParaRPr lang="ro-RO"/>
        </a:p>
      </dgm:t>
    </dgm:pt>
    <dgm:pt modelId="{6CBCE7B1-9399-46DC-B0C1-F99D9FA6E5C8}" type="pres">
      <dgm:prSet presAssocID="{0D6C88D5-9103-4431-AE0F-59F3E57F25AB}" presName="spacerR" presStyleCnt="0"/>
      <dgm:spPr/>
    </dgm:pt>
    <dgm:pt modelId="{C532109F-F416-419D-A2ED-CF4DB3E52819}" type="pres">
      <dgm:prSet presAssocID="{3802FAB1-48C1-44FE-A60F-5044CD24D0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33DF302-D079-4CCE-8AC6-DF706026EC34}" type="pres">
      <dgm:prSet presAssocID="{4CD0E2D7-AA37-4F23-BF0F-F5D2A1A9F268}" presName="spacerL" presStyleCnt="0"/>
      <dgm:spPr/>
    </dgm:pt>
    <dgm:pt modelId="{AA2B21DC-1BE2-4913-90DC-331A033EA147}" type="pres">
      <dgm:prSet presAssocID="{4CD0E2D7-AA37-4F23-BF0F-F5D2A1A9F268}" presName="sibTrans" presStyleLbl="sibTrans2D1" presStyleIdx="1" presStyleCnt="3"/>
      <dgm:spPr/>
      <dgm:t>
        <a:bodyPr/>
        <a:lstStyle/>
        <a:p>
          <a:endParaRPr lang="ro-RO"/>
        </a:p>
      </dgm:t>
    </dgm:pt>
    <dgm:pt modelId="{86B2E1C1-A2E5-4FCA-9241-1B3BD8311CF4}" type="pres">
      <dgm:prSet presAssocID="{4CD0E2D7-AA37-4F23-BF0F-F5D2A1A9F268}" presName="spacerR" presStyleCnt="0"/>
      <dgm:spPr/>
    </dgm:pt>
    <dgm:pt modelId="{A466B490-821A-463E-98E4-278322641A4A}" type="pres">
      <dgm:prSet presAssocID="{B3655941-8880-4649-A7B5-5EF9D7D227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A503D7-37DB-4CE3-B735-88A97F3C661A}" type="pres">
      <dgm:prSet presAssocID="{5D703BC5-67C2-43A2-81DA-E07DB6374F93}" presName="spacerL" presStyleCnt="0"/>
      <dgm:spPr/>
    </dgm:pt>
    <dgm:pt modelId="{54970039-BB10-47E0-8B82-6DA53154F121}" type="pres">
      <dgm:prSet presAssocID="{5D703BC5-67C2-43A2-81DA-E07DB6374F93}" presName="sibTrans" presStyleLbl="sibTrans2D1" presStyleIdx="2" presStyleCnt="3"/>
      <dgm:spPr/>
      <dgm:t>
        <a:bodyPr/>
        <a:lstStyle/>
        <a:p>
          <a:endParaRPr lang="ro-RO"/>
        </a:p>
      </dgm:t>
    </dgm:pt>
    <dgm:pt modelId="{9E131550-6051-4C2D-BAEA-50DC620E9875}" type="pres">
      <dgm:prSet presAssocID="{5D703BC5-67C2-43A2-81DA-E07DB6374F93}" presName="spacerR" presStyleCnt="0"/>
      <dgm:spPr/>
    </dgm:pt>
    <dgm:pt modelId="{D85FDBCE-7BCA-4A13-A6BA-3BCDCEC8B271}" type="pres">
      <dgm:prSet presAssocID="{5021D50C-45A8-439B-BAA0-DF9FE5A5C3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9953A4-0469-4367-8763-6214C84FA1B3}" srcId="{FE19FAD7-853D-4CD2-990D-22E7CC11200F}" destId="{5021D50C-45A8-439B-BAA0-DF9FE5A5C35B}" srcOrd="3" destOrd="0" parTransId="{22900519-7ED7-4A52-B3D1-3CECE7332AC9}" sibTransId="{89DAFC65-B33A-4772-9730-7AF54E88396C}"/>
    <dgm:cxn modelId="{BCF5B3D7-448F-4729-9E74-51A94EE746B9}" srcId="{FE19FAD7-853D-4CD2-990D-22E7CC11200F}" destId="{3802FAB1-48C1-44FE-A60F-5044CD24D004}" srcOrd="1" destOrd="0" parTransId="{5F70BFB1-7015-4952-A292-6551483E1AEE}" sibTransId="{4CD0E2D7-AA37-4F23-BF0F-F5D2A1A9F268}"/>
    <dgm:cxn modelId="{4D3256BB-DEB7-4995-AE2B-05A3E4BB7923}" type="presOf" srcId="{5021D50C-45A8-439B-BAA0-DF9FE5A5C35B}" destId="{D85FDBCE-7BCA-4A13-A6BA-3BCDCEC8B271}" srcOrd="0" destOrd="0" presId="urn:microsoft.com/office/officeart/2005/8/layout/equation1"/>
    <dgm:cxn modelId="{90C435EB-7112-4699-84CF-D2484D2C7049}" type="presOf" srcId="{5D703BC5-67C2-43A2-81DA-E07DB6374F93}" destId="{54970039-BB10-47E0-8B82-6DA53154F121}" srcOrd="0" destOrd="0" presId="urn:microsoft.com/office/officeart/2005/8/layout/equation1"/>
    <dgm:cxn modelId="{1A0DB5CB-BA35-444C-9B14-C01D4CE16ACB}" type="presOf" srcId="{FE19FAD7-853D-4CD2-990D-22E7CC11200F}" destId="{F3937EFC-7777-4823-B047-A5DD58BBA706}" srcOrd="0" destOrd="0" presId="urn:microsoft.com/office/officeart/2005/8/layout/equation1"/>
    <dgm:cxn modelId="{B084EAAE-D3EC-4483-B0B6-FF75A00A0495}" type="presOf" srcId="{3802FAB1-48C1-44FE-A60F-5044CD24D004}" destId="{C532109F-F416-419D-A2ED-CF4DB3E52819}" srcOrd="0" destOrd="0" presId="urn:microsoft.com/office/officeart/2005/8/layout/equation1"/>
    <dgm:cxn modelId="{C1ED4D6B-D1D8-4F7A-8C37-4178206A6F21}" type="presOf" srcId="{0D6C88D5-9103-4431-AE0F-59F3E57F25AB}" destId="{4F9E4E56-30FD-4D2F-87FF-3FF66BE73D02}" srcOrd="0" destOrd="0" presId="urn:microsoft.com/office/officeart/2005/8/layout/equation1"/>
    <dgm:cxn modelId="{28201687-BFFF-4E6F-B1FA-51E564FA3F58}" type="presOf" srcId="{D59BECC3-2D9A-49E2-A716-B18116AC05F9}" destId="{22C66337-36C6-423A-887D-D7D76590E63F}" srcOrd="0" destOrd="0" presId="urn:microsoft.com/office/officeart/2005/8/layout/equation1"/>
    <dgm:cxn modelId="{F7B7F214-984D-4D2E-A711-3987B5F03246}" srcId="{FE19FAD7-853D-4CD2-990D-22E7CC11200F}" destId="{B3655941-8880-4649-A7B5-5EF9D7D22752}" srcOrd="2" destOrd="0" parTransId="{49FF8DB9-BF76-4DC8-8A16-03860850E3D4}" sibTransId="{5D703BC5-67C2-43A2-81DA-E07DB6374F93}"/>
    <dgm:cxn modelId="{E0A061FD-C907-4E1C-8FED-70CC19099D43}" type="presOf" srcId="{4CD0E2D7-AA37-4F23-BF0F-F5D2A1A9F268}" destId="{AA2B21DC-1BE2-4913-90DC-331A033EA147}" srcOrd="0" destOrd="0" presId="urn:microsoft.com/office/officeart/2005/8/layout/equation1"/>
    <dgm:cxn modelId="{D9C8BAF0-7AF5-4846-81B1-B11AAFA61EB5}" srcId="{FE19FAD7-853D-4CD2-990D-22E7CC11200F}" destId="{D59BECC3-2D9A-49E2-A716-B18116AC05F9}" srcOrd="0" destOrd="0" parTransId="{A982B08A-83EA-487E-B3BB-4EE2B5360155}" sibTransId="{0D6C88D5-9103-4431-AE0F-59F3E57F25AB}"/>
    <dgm:cxn modelId="{E6DC7C44-2C4B-4F74-855D-DDEF03BC56A5}" type="presOf" srcId="{B3655941-8880-4649-A7B5-5EF9D7D22752}" destId="{A466B490-821A-463E-98E4-278322641A4A}" srcOrd="0" destOrd="0" presId="urn:microsoft.com/office/officeart/2005/8/layout/equation1"/>
    <dgm:cxn modelId="{9B30242F-0475-4ABE-8872-B5C18C673FEE}" type="presParOf" srcId="{F3937EFC-7777-4823-B047-A5DD58BBA706}" destId="{22C66337-36C6-423A-887D-D7D76590E63F}" srcOrd="0" destOrd="0" presId="urn:microsoft.com/office/officeart/2005/8/layout/equation1"/>
    <dgm:cxn modelId="{84CED1C4-59E8-4C52-A64E-D3DEC56DF616}" type="presParOf" srcId="{F3937EFC-7777-4823-B047-A5DD58BBA706}" destId="{508010A6-1BF2-4780-B81A-B20AC5F9F3E2}" srcOrd="1" destOrd="0" presId="urn:microsoft.com/office/officeart/2005/8/layout/equation1"/>
    <dgm:cxn modelId="{C9FD600D-DA04-48AC-892F-15B35E4BDA41}" type="presParOf" srcId="{F3937EFC-7777-4823-B047-A5DD58BBA706}" destId="{4F9E4E56-30FD-4D2F-87FF-3FF66BE73D02}" srcOrd="2" destOrd="0" presId="urn:microsoft.com/office/officeart/2005/8/layout/equation1"/>
    <dgm:cxn modelId="{BA5EE2D6-F95C-4486-8D34-054DD41DFC31}" type="presParOf" srcId="{F3937EFC-7777-4823-B047-A5DD58BBA706}" destId="{6CBCE7B1-9399-46DC-B0C1-F99D9FA6E5C8}" srcOrd="3" destOrd="0" presId="urn:microsoft.com/office/officeart/2005/8/layout/equation1"/>
    <dgm:cxn modelId="{FB98D54E-9518-4F9B-98AB-115475F740B3}" type="presParOf" srcId="{F3937EFC-7777-4823-B047-A5DD58BBA706}" destId="{C532109F-F416-419D-A2ED-CF4DB3E52819}" srcOrd="4" destOrd="0" presId="urn:microsoft.com/office/officeart/2005/8/layout/equation1"/>
    <dgm:cxn modelId="{13D16897-80E3-4759-8D8B-75FC34343407}" type="presParOf" srcId="{F3937EFC-7777-4823-B047-A5DD58BBA706}" destId="{F33DF302-D079-4CCE-8AC6-DF706026EC34}" srcOrd="5" destOrd="0" presId="urn:microsoft.com/office/officeart/2005/8/layout/equation1"/>
    <dgm:cxn modelId="{18D6B193-4874-480C-B6BC-D41148C4C47E}" type="presParOf" srcId="{F3937EFC-7777-4823-B047-A5DD58BBA706}" destId="{AA2B21DC-1BE2-4913-90DC-331A033EA147}" srcOrd="6" destOrd="0" presId="urn:microsoft.com/office/officeart/2005/8/layout/equation1"/>
    <dgm:cxn modelId="{795DA7A5-EF31-4FB3-9E22-FDB0F770B1B1}" type="presParOf" srcId="{F3937EFC-7777-4823-B047-A5DD58BBA706}" destId="{86B2E1C1-A2E5-4FCA-9241-1B3BD8311CF4}" srcOrd="7" destOrd="0" presId="urn:microsoft.com/office/officeart/2005/8/layout/equation1"/>
    <dgm:cxn modelId="{33ED96FF-2106-40D2-9431-D886DED209AC}" type="presParOf" srcId="{F3937EFC-7777-4823-B047-A5DD58BBA706}" destId="{A466B490-821A-463E-98E4-278322641A4A}" srcOrd="8" destOrd="0" presId="urn:microsoft.com/office/officeart/2005/8/layout/equation1"/>
    <dgm:cxn modelId="{AB0C9442-4EFD-43CD-98C7-52048359C614}" type="presParOf" srcId="{F3937EFC-7777-4823-B047-A5DD58BBA706}" destId="{29A503D7-37DB-4CE3-B735-88A97F3C661A}" srcOrd="9" destOrd="0" presId="urn:microsoft.com/office/officeart/2005/8/layout/equation1"/>
    <dgm:cxn modelId="{11C4F0B7-A0FF-478D-AEDA-32FE10E28D92}" type="presParOf" srcId="{F3937EFC-7777-4823-B047-A5DD58BBA706}" destId="{54970039-BB10-47E0-8B82-6DA53154F121}" srcOrd="10" destOrd="0" presId="urn:microsoft.com/office/officeart/2005/8/layout/equation1"/>
    <dgm:cxn modelId="{C5991252-4F87-4639-A433-549A8B63AD4F}" type="presParOf" srcId="{F3937EFC-7777-4823-B047-A5DD58BBA706}" destId="{9E131550-6051-4C2D-BAEA-50DC620E9875}" srcOrd="11" destOrd="0" presId="urn:microsoft.com/office/officeart/2005/8/layout/equation1"/>
    <dgm:cxn modelId="{6BAD8741-5AA1-45B1-A3D6-F72B1A170E81}" type="presParOf" srcId="{F3937EFC-7777-4823-B047-A5DD58BBA706}" destId="{D85FDBCE-7BCA-4A13-A6BA-3BCDCEC8B271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19FAD7-853D-4CD2-990D-22E7CC11200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D59BECC3-2D9A-49E2-A716-B18116AC05F9}">
      <dgm:prSet phldrT="[Text]" custT="1"/>
      <dgm:spPr/>
      <dgm:t>
        <a:bodyPr/>
        <a:lstStyle/>
        <a:p>
          <a:r>
            <a:rPr lang="fr-FR" sz="1200" b="1" dirty="0" err="1" smtClean="0">
              <a:solidFill>
                <a:schemeClr val="bg1"/>
              </a:solidFill>
            </a:rPr>
            <a:t>UCv</a:t>
          </a:r>
          <a:endParaRPr lang="en-GB" sz="1200" b="1" dirty="0">
            <a:solidFill>
              <a:schemeClr val="bg1"/>
            </a:solidFill>
          </a:endParaRPr>
        </a:p>
      </dgm:t>
    </dgm:pt>
    <dgm:pt modelId="{A982B08A-83EA-487E-B3BB-4EE2B5360155}" type="parTrans" cxnId="{D9C8BAF0-7AF5-4846-81B1-B11AAFA61EB5}">
      <dgm:prSet/>
      <dgm:spPr/>
      <dgm:t>
        <a:bodyPr/>
        <a:lstStyle/>
        <a:p>
          <a:endParaRPr lang="en-GB"/>
        </a:p>
      </dgm:t>
    </dgm:pt>
    <dgm:pt modelId="{0D6C88D5-9103-4431-AE0F-59F3E57F25AB}" type="sibTrans" cxnId="{D9C8BAF0-7AF5-4846-81B1-B11AAFA61EB5}">
      <dgm:prSet/>
      <dgm:spPr/>
      <dgm:t>
        <a:bodyPr/>
        <a:lstStyle/>
        <a:p>
          <a:endParaRPr lang="en-GB"/>
        </a:p>
      </dgm:t>
    </dgm:pt>
    <dgm:pt modelId="{B3655941-8880-4649-A7B5-5EF9D7D22752}">
      <dgm:prSet phldrT="[Text]" custT="1"/>
      <dgm:spPr/>
      <dgm:t>
        <a:bodyPr/>
        <a:lstStyle/>
        <a:p>
          <a:r>
            <a:rPr lang="fr-FR" sz="1200" b="1" dirty="0" smtClean="0">
              <a:solidFill>
                <a:schemeClr val="bg1"/>
              </a:solidFill>
            </a:rPr>
            <a:t>Palais des enfants</a:t>
          </a:r>
          <a:endParaRPr lang="en-GB" sz="1200" b="1" dirty="0">
            <a:solidFill>
              <a:schemeClr val="bg1"/>
            </a:solidFill>
          </a:endParaRPr>
        </a:p>
      </dgm:t>
    </dgm:pt>
    <dgm:pt modelId="{49FF8DB9-BF76-4DC8-8A16-03860850E3D4}" type="parTrans" cxnId="{F7B7F214-984D-4D2E-A711-3987B5F03246}">
      <dgm:prSet/>
      <dgm:spPr/>
      <dgm:t>
        <a:bodyPr/>
        <a:lstStyle/>
        <a:p>
          <a:endParaRPr lang="en-GB"/>
        </a:p>
      </dgm:t>
    </dgm:pt>
    <dgm:pt modelId="{5D703BC5-67C2-43A2-81DA-E07DB6374F93}" type="sibTrans" cxnId="{F7B7F214-984D-4D2E-A711-3987B5F0324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5021D50C-45A8-439B-BAA0-DF9FE5A5C35B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GB" dirty="0"/>
        </a:p>
      </dgm:t>
    </dgm:pt>
    <dgm:pt modelId="{89DAFC65-B33A-4772-9730-7AF54E88396C}" type="sibTrans" cxnId="{3A9953A4-0469-4367-8763-6214C84FA1B3}">
      <dgm:prSet/>
      <dgm:spPr/>
      <dgm:t>
        <a:bodyPr/>
        <a:lstStyle/>
        <a:p>
          <a:endParaRPr lang="en-GB"/>
        </a:p>
      </dgm:t>
    </dgm:pt>
    <dgm:pt modelId="{22900519-7ED7-4A52-B3D1-3CECE7332AC9}" type="parTrans" cxnId="{3A9953A4-0469-4367-8763-6214C84FA1B3}">
      <dgm:prSet/>
      <dgm:spPr/>
      <dgm:t>
        <a:bodyPr/>
        <a:lstStyle/>
        <a:p>
          <a:endParaRPr lang="en-GB"/>
        </a:p>
      </dgm:t>
    </dgm:pt>
    <dgm:pt modelId="{3802FAB1-48C1-44FE-A60F-5044CD24D004}">
      <dgm:prSet custT="1"/>
      <dgm:spPr/>
      <dgm:t>
        <a:bodyPr/>
        <a:lstStyle/>
        <a:p>
          <a:r>
            <a:rPr lang="fr-FR" sz="1400" b="1" dirty="0" smtClean="0">
              <a:solidFill>
                <a:schemeClr val="bg1"/>
              </a:solidFill>
            </a:rPr>
            <a:t>Voltaire </a:t>
          </a:r>
          <a:endParaRPr lang="en-GB" sz="1400" b="1" dirty="0">
            <a:solidFill>
              <a:schemeClr val="bg1"/>
            </a:solidFill>
          </a:endParaRPr>
        </a:p>
      </dgm:t>
    </dgm:pt>
    <dgm:pt modelId="{5F70BFB1-7015-4952-A292-6551483E1AEE}" type="parTrans" cxnId="{BCF5B3D7-448F-4729-9E74-51A94EE746B9}">
      <dgm:prSet/>
      <dgm:spPr/>
      <dgm:t>
        <a:bodyPr/>
        <a:lstStyle/>
        <a:p>
          <a:endParaRPr lang="en-GB"/>
        </a:p>
      </dgm:t>
    </dgm:pt>
    <dgm:pt modelId="{4CD0E2D7-AA37-4F23-BF0F-F5D2A1A9F268}" type="sibTrans" cxnId="{BCF5B3D7-448F-4729-9E74-51A94EE746B9}">
      <dgm:prSet/>
      <dgm:spPr/>
      <dgm:t>
        <a:bodyPr/>
        <a:lstStyle/>
        <a:p>
          <a:endParaRPr lang="en-GB"/>
        </a:p>
      </dgm:t>
    </dgm:pt>
    <dgm:pt modelId="{C53B5B1B-D115-420F-84A4-569F0D13ABED}">
      <dgm:prSet phldrT="[Text]" custT="1"/>
      <dgm:spPr/>
      <dgm:t>
        <a:bodyPr/>
        <a:lstStyle/>
        <a:p>
          <a:r>
            <a:rPr lang="fr-FR" sz="1050" b="1" dirty="0" smtClean="0">
              <a:solidFill>
                <a:schemeClr val="bg1"/>
              </a:solidFill>
            </a:rPr>
            <a:t>Inspectorat scolaire Dolj</a:t>
          </a:r>
          <a:endParaRPr lang="en-GB" sz="1050" b="1" dirty="0">
            <a:solidFill>
              <a:schemeClr val="bg1"/>
            </a:solidFill>
          </a:endParaRPr>
        </a:p>
      </dgm:t>
    </dgm:pt>
    <dgm:pt modelId="{C6136D72-CBB5-4EC8-A27A-48E90727549F}" type="parTrans" cxnId="{51CD7D0A-D30A-4E55-97EE-BAA69E4CF4FA}">
      <dgm:prSet/>
      <dgm:spPr/>
      <dgm:t>
        <a:bodyPr/>
        <a:lstStyle/>
        <a:p>
          <a:endParaRPr lang="en-GB"/>
        </a:p>
      </dgm:t>
    </dgm:pt>
    <dgm:pt modelId="{809474F4-1F22-4B05-BB71-F77AFB00AF79}" type="sibTrans" cxnId="{51CD7D0A-D30A-4E55-97EE-BAA69E4CF4FA}">
      <dgm:prSet/>
      <dgm:spPr>
        <a:noFill/>
      </dgm:spPr>
      <dgm:t>
        <a:bodyPr/>
        <a:lstStyle/>
        <a:p>
          <a:endParaRPr lang="en-GB">
            <a:noFill/>
          </a:endParaRPr>
        </a:p>
      </dgm:t>
    </dgm:pt>
    <dgm:pt modelId="{F3937EFC-7777-4823-B047-A5DD58BBA706}" type="pres">
      <dgm:prSet presAssocID="{FE19FAD7-853D-4CD2-990D-22E7CC11200F}" presName="linearFlow" presStyleCnt="0">
        <dgm:presLayoutVars>
          <dgm:dir/>
          <dgm:resizeHandles val="exact"/>
        </dgm:presLayoutVars>
      </dgm:prSet>
      <dgm:spPr/>
    </dgm:pt>
    <dgm:pt modelId="{22C66337-36C6-423A-887D-D7D76590E63F}" type="pres">
      <dgm:prSet presAssocID="{D59BECC3-2D9A-49E2-A716-B18116AC05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8010A6-1BF2-4780-B81A-B20AC5F9F3E2}" type="pres">
      <dgm:prSet presAssocID="{0D6C88D5-9103-4431-AE0F-59F3E57F25AB}" presName="spacerL" presStyleCnt="0"/>
      <dgm:spPr/>
    </dgm:pt>
    <dgm:pt modelId="{4F9E4E56-30FD-4D2F-87FF-3FF66BE73D02}" type="pres">
      <dgm:prSet presAssocID="{0D6C88D5-9103-4431-AE0F-59F3E57F25AB}" presName="sibTrans" presStyleLbl="sibTrans2D1" presStyleIdx="0" presStyleCnt="4"/>
      <dgm:spPr/>
      <dgm:t>
        <a:bodyPr/>
        <a:lstStyle/>
        <a:p>
          <a:endParaRPr lang="ro-RO"/>
        </a:p>
      </dgm:t>
    </dgm:pt>
    <dgm:pt modelId="{6CBCE7B1-9399-46DC-B0C1-F99D9FA6E5C8}" type="pres">
      <dgm:prSet presAssocID="{0D6C88D5-9103-4431-AE0F-59F3E57F25AB}" presName="spacerR" presStyleCnt="0"/>
      <dgm:spPr/>
    </dgm:pt>
    <dgm:pt modelId="{C532109F-F416-419D-A2ED-CF4DB3E52819}" type="pres">
      <dgm:prSet presAssocID="{3802FAB1-48C1-44FE-A60F-5044CD24D0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33DF302-D079-4CCE-8AC6-DF706026EC34}" type="pres">
      <dgm:prSet presAssocID="{4CD0E2D7-AA37-4F23-BF0F-F5D2A1A9F268}" presName="spacerL" presStyleCnt="0"/>
      <dgm:spPr/>
    </dgm:pt>
    <dgm:pt modelId="{AA2B21DC-1BE2-4913-90DC-331A033EA147}" type="pres">
      <dgm:prSet presAssocID="{4CD0E2D7-AA37-4F23-BF0F-F5D2A1A9F268}" presName="sibTrans" presStyleLbl="sibTrans2D1" presStyleIdx="1" presStyleCnt="4"/>
      <dgm:spPr/>
      <dgm:t>
        <a:bodyPr/>
        <a:lstStyle/>
        <a:p>
          <a:endParaRPr lang="ro-RO"/>
        </a:p>
      </dgm:t>
    </dgm:pt>
    <dgm:pt modelId="{86B2E1C1-A2E5-4FCA-9241-1B3BD8311CF4}" type="pres">
      <dgm:prSet presAssocID="{4CD0E2D7-AA37-4F23-BF0F-F5D2A1A9F268}" presName="spacerR" presStyleCnt="0"/>
      <dgm:spPr/>
    </dgm:pt>
    <dgm:pt modelId="{A466B490-821A-463E-98E4-278322641A4A}" type="pres">
      <dgm:prSet presAssocID="{B3655941-8880-4649-A7B5-5EF9D7D2275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A503D7-37DB-4CE3-B735-88A97F3C661A}" type="pres">
      <dgm:prSet presAssocID="{5D703BC5-67C2-43A2-81DA-E07DB6374F93}" presName="spacerL" presStyleCnt="0"/>
      <dgm:spPr/>
    </dgm:pt>
    <dgm:pt modelId="{54970039-BB10-47E0-8B82-6DA53154F121}" type="pres">
      <dgm:prSet presAssocID="{5D703BC5-67C2-43A2-81DA-E07DB6374F93}" presName="sibTrans" presStyleLbl="sibTrans2D1" presStyleIdx="2" presStyleCnt="4"/>
      <dgm:spPr/>
      <dgm:t>
        <a:bodyPr/>
        <a:lstStyle/>
        <a:p>
          <a:endParaRPr lang="ro-RO"/>
        </a:p>
      </dgm:t>
    </dgm:pt>
    <dgm:pt modelId="{9E131550-6051-4C2D-BAEA-50DC620E9875}" type="pres">
      <dgm:prSet presAssocID="{5D703BC5-67C2-43A2-81DA-E07DB6374F93}" presName="spacerR" presStyleCnt="0"/>
      <dgm:spPr/>
    </dgm:pt>
    <dgm:pt modelId="{662FF069-EFE8-4759-9470-546CB5C09BFF}" type="pres">
      <dgm:prSet presAssocID="{C53B5B1B-D115-420F-84A4-569F0D13AB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F29145-5902-4C7A-8027-9173FBB1CD45}" type="pres">
      <dgm:prSet presAssocID="{809474F4-1F22-4B05-BB71-F77AFB00AF79}" presName="spacerL" presStyleCnt="0"/>
      <dgm:spPr/>
    </dgm:pt>
    <dgm:pt modelId="{12847A39-908A-44D8-9150-D2D94B943FBC}" type="pres">
      <dgm:prSet presAssocID="{809474F4-1F22-4B05-BB71-F77AFB00AF79}" presName="sibTrans" presStyleLbl="sibTrans2D1" presStyleIdx="3" presStyleCnt="4"/>
      <dgm:spPr/>
      <dgm:t>
        <a:bodyPr/>
        <a:lstStyle/>
        <a:p>
          <a:endParaRPr lang="ro-RO"/>
        </a:p>
      </dgm:t>
    </dgm:pt>
    <dgm:pt modelId="{F5489D71-50B8-4C71-BEBA-42CCB46249A8}" type="pres">
      <dgm:prSet presAssocID="{809474F4-1F22-4B05-BB71-F77AFB00AF79}" presName="spacerR" presStyleCnt="0"/>
      <dgm:spPr/>
    </dgm:pt>
    <dgm:pt modelId="{D85FDBCE-7BCA-4A13-A6BA-3BCDCEC8B271}" type="pres">
      <dgm:prSet presAssocID="{5021D50C-45A8-439B-BAA0-DF9FE5A5C3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2C99C3-31B8-43A7-92CF-8007947A5B0B}" type="presOf" srcId="{5D703BC5-67C2-43A2-81DA-E07DB6374F93}" destId="{54970039-BB10-47E0-8B82-6DA53154F121}" srcOrd="0" destOrd="0" presId="urn:microsoft.com/office/officeart/2005/8/layout/equation1"/>
    <dgm:cxn modelId="{BABBB4F5-B611-4802-83DE-3CE0493FA890}" type="presOf" srcId="{5021D50C-45A8-439B-BAA0-DF9FE5A5C35B}" destId="{D85FDBCE-7BCA-4A13-A6BA-3BCDCEC8B271}" srcOrd="0" destOrd="0" presId="urn:microsoft.com/office/officeart/2005/8/layout/equation1"/>
    <dgm:cxn modelId="{D9C8BAF0-7AF5-4846-81B1-B11AAFA61EB5}" srcId="{FE19FAD7-853D-4CD2-990D-22E7CC11200F}" destId="{D59BECC3-2D9A-49E2-A716-B18116AC05F9}" srcOrd="0" destOrd="0" parTransId="{A982B08A-83EA-487E-B3BB-4EE2B5360155}" sibTransId="{0D6C88D5-9103-4431-AE0F-59F3E57F25AB}"/>
    <dgm:cxn modelId="{250541F2-D0A7-4CDB-BB1A-10A45BBA115C}" type="presOf" srcId="{0D6C88D5-9103-4431-AE0F-59F3E57F25AB}" destId="{4F9E4E56-30FD-4D2F-87FF-3FF66BE73D02}" srcOrd="0" destOrd="0" presId="urn:microsoft.com/office/officeart/2005/8/layout/equation1"/>
    <dgm:cxn modelId="{DB83B9BC-B4C1-460C-B00F-71540588ED20}" type="presOf" srcId="{C53B5B1B-D115-420F-84A4-569F0D13ABED}" destId="{662FF069-EFE8-4759-9470-546CB5C09BFF}" srcOrd="0" destOrd="0" presId="urn:microsoft.com/office/officeart/2005/8/layout/equation1"/>
    <dgm:cxn modelId="{89065A3B-317E-4FCE-BE16-724161F4D141}" type="presOf" srcId="{3802FAB1-48C1-44FE-A60F-5044CD24D004}" destId="{C532109F-F416-419D-A2ED-CF4DB3E52819}" srcOrd="0" destOrd="0" presId="urn:microsoft.com/office/officeart/2005/8/layout/equation1"/>
    <dgm:cxn modelId="{F7B7F214-984D-4D2E-A711-3987B5F03246}" srcId="{FE19FAD7-853D-4CD2-990D-22E7CC11200F}" destId="{B3655941-8880-4649-A7B5-5EF9D7D22752}" srcOrd="2" destOrd="0" parTransId="{49FF8DB9-BF76-4DC8-8A16-03860850E3D4}" sibTransId="{5D703BC5-67C2-43A2-81DA-E07DB6374F93}"/>
    <dgm:cxn modelId="{3A9953A4-0469-4367-8763-6214C84FA1B3}" srcId="{FE19FAD7-853D-4CD2-990D-22E7CC11200F}" destId="{5021D50C-45A8-439B-BAA0-DF9FE5A5C35B}" srcOrd="4" destOrd="0" parTransId="{22900519-7ED7-4A52-B3D1-3CECE7332AC9}" sibTransId="{89DAFC65-B33A-4772-9730-7AF54E88396C}"/>
    <dgm:cxn modelId="{51CD7D0A-D30A-4E55-97EE-BAA69E4CF4FA}" srcId="{FE19FAD7-853D-4CD2-990D-22E7CC11200F}" destId="{C53B5B1B-D115-420F-84A4-569F0D13ABED}" srcOrd="3" destOrd="0" parTransId="{C6136D72-CBB5-4EC8-A27A-48E90727549F}" sibTransId="{809474F4-1F22-4B05-BB71-F77AFB00AF79}"/>
    <dgm:cxn modelId="{BCF5B3D7-448F-4729-9E74-51A94EE746B9}" srcId="{FE19FAD7-853D-4CD2-990D-22E7CC11200F}" destId="{3802FAB1-48C1-44FE-A60F-5044CD24D004}" srcOrd="1" destOrd="0" parTransId="{5F70BFB1-7015-4952-A292-6551483E1AEE}" sibTransId="{4CD0E2D7-AA37-4F23-BF0F-F5D2A1A9F268}"/>
    <dgm:cxn modelId="{95E9FB5F-B642-4E3F-93DE-5EC475858D33}" type="presOf" srcId="{809474F4-1F22-4B05-BB71-F77AFB00AF79}" destId="{12847A39-908A-44D8-9150-D2D94B943FBC}" srcOrd="0" destOrd="0" presId="urn:microsoft.com/office/officeart/2005/8/layout/equation1"/>
    <dgm:cxn modelId="{D130FCCD-7333-44DD-8BB1-07921C71C538}" type="presOf" srcId="{FE19FAD7-853D-4CD2-990D-22E7CC11200F}" destId="{F3937EFC-7777-4823-B047-A5DD58BBA706}" srcOrd="0" destOrd="0" presId="urn:microsoft.com/office/officeart/2005/8/layout/equation1"/>
    <dgm:cxn modelId="{0ADD78F2-4BE0-40FB-9FE6-D0FF1F39633D}" type="presOf" srcId="{D59BECC3-2D9A-49E2-A716-B18116AC05F9}" destId="{22C66337-36C6-423A-887D-D7D76590E63F}" srcOrd="0" destOrd="0" presId="urn:microsoft.com/office/officeart/2005/8/layout/equation1"/>
    <dgm:cxn modelId="{8A2F5DEC-A91D-46DD-960F-4FF292AD59A0}" type="presOf" srcId="{B3655941-8880-4649-A7B5-5EF9D7D22752}" destId="{A466B490-821A-463E-98E4-278322641A4A}" srcOrd="0" destOrd="0" presId="urn:microsoft.com/office/officeart/2005/8/layout/equation1"/>
    <dgm:cxn modelId="{A9D33B3E-77EA-47DC-AA20-C53F7FC07065}" type="presOf" srcId="{4CD0E2D7-AA37-4F23-BF0F-F5D2A1A9F268}" destId="{AA2B21DC-1BE2-4913-90DC-331A033EA147}" srcOrd="0" destOrd="0" presId="urn:microsoft.com/office/officeart/2005/8/layout/equation1"/>
    <dgm:cxn modelId="{799E7E04-200F-4EE5-99DD-8DB58BD4EADF}" type="presParOf" srcId="{F3937EFC-7777-4823-B047-A5DD58BBA706}" destId="{22C66337-36C6-423A-887D-D7D76590E63F}" srcOrd="0" destOrd="0" presId="urn:microsoft.com/office/officeart/2005/8/layout/equation1"/>
    <dgm:cxn modelId="{C414DB4D-0983-4D41-B702-E23115D59233}" type="presParOf" srcId="{F3937EFC-7777-4823-B047-A5DD58BBA706}" destId="{508010A6-1BF2-4780-B81A-B20AC5F9F3E2}" srcOrd="1" destOrd="0" presId="urn:microsoft.com/office/officeart/2005/8/layout/equation1"/>
    <dgm:cxn modelId="{305F46CF-058E-4936-B578-EBFD85093318}" type="presParOf" srcId="{F3937EFC-7777-4823-B047-A5DD58BBA706}" destId="{4F9E4E56-30FD-4D2F-87FF-3FF66BE73D02}" srcOrd="2" destOrd="0" presId="urn:microsoft.com/office/officeart/2005/8/layout/equation1"/>
    <dgm:cxn modelId="{E5878BCD-C1A7-4E12-B408-00942F81E5ED}" type="presParOf" srcId="{F3937EFC-7777-4823-B047-A5DD58BBA706}" destId="{6CBCE7B1-9399-46DC-B0C1-F99D9FA6E5C8}" srcOrd="3" destOrd="0" presId="urn:microsoft.com/office/officeart/2005/8/layout/equation1"/>
    <dgm:cxn modelId="{C1C163DF-B83A-4D0D-9C61-93CCEFA80BB6}" type="presParOf" srcId="{F3937EFC-7777-4823-B047-A5DD58BBA706}" destId="{C532109F-F416-419D-A2ED-CF4DB3E52819}" srcOrd="4" destOrd="0" presId="urn:microsoft.com/office/officeart/2005/8/layout/equation1"/>
    <dgm:cxn modelId="{E7AA98C4-1B27-49F8-82C7-B045D66DCBB8}" type="presParOf" srcId="{F3937EFC-7777-4823-B047-A5DD58BBA706}" destId="{F33DF302-D079-4CCE-8AC6-DF706026EC34}" srcOrd="5" destOrd="0" presId="urn:microsoft.com/office/officeart/2005/8/layout/equation1"/>
    <dgm:cxn modelId="{C4EED9DD-66EC-4A80-B20F-E0E6F497EC02}" type="presParOf" srcId="{F3937EFC-7777-4823-B047-A5DD58BBA706}" destId="{AA2B21DC-1BE2-4913-90DC-331A033EA147}" srcOrd="6" destOrd="0" presId="urn:microsoft.com/office/officeart/2005/8/layout/equation1"/>
    <dgm:cxn modelId="{D41A704D-F48B-4A55-9AD0-A265290CE765}" type="presParOf" srcId="{F3937EFC-7777-4823-B047-A5DD58BBA706}" destId="{86B2E1C1-A2E5-4FCA-9241-1B3BD8311CF4}" srcOrd="7" destOrd="0" presId="urn:microsoft.com/office/officeart/2005/8/layout/equation1"/>
    <dgm:cxn modelId="{76DD0CF3-23E7-4906-B84C-2CE312395509}" type="presParOf" srcId="{F3937EFC-7777-4823-B047-A5DD58BBA706}" destId="{A466B490-821A-463E-98E4-278322641A4A}" srcOrd="8" destOrd="0" presId="urn:microsoft.com/office/officeart/2005/8/layout/equation1"/>
    <dgm:cxn modelId="{AB0FB3CC-71E6-4BE9-8AE8-4B776DE2084A}" type="presParOf" srcId="{F3937EFC-7777-4823-B047-A5DD58BBA706}" destId="{29A503D7-37DB-4CE3-B735-88A97F3C661A}" srcOrd="9" destOrd="0" presId="urn:microsoft.com/office/officeart/2005/8/layout/equation1"/>
    <dgm:cxn modelId="{668AA54E-8083-4064-977F-92CFCC5F9F05}" type="presParOf" srcId="{F3937EFC-7777-4823-B047-A5DD58BBA706}" destId="{54970039-BB10-47E0-8B82-6DA53154F121}" srcOrd="10" destOrd="0" presId="urn:microsoft.com/office/officeart/2005/8/layout/equation1"/>
    <dgm:cxn modelId="{D2EF1EDC-935E-4CC4-9580-0E786E8812EB}" type="presParOf" srcId="{F3937EFC-7777-4823-B047-A5DD58BBA706}" destId="{9E131550-6051-4C2D-BAEA-50DC620E9875}" srcOrd="11" destOrd="0" presId="urn:microsoft.com/office/officeart/2005/8/layout/equation1"/>
    <dgm:cxn modelId="{566E7E6F-C8E9-4393-BAFF-9D8D50B6B9C2}" type="presParOf" srcId="{F3937EFC-7777-4823-B047-A5DD58BBA706}" destId="{662FF069-EFE8-4759-9470-546CB5C09BFF}" srcOrd="12" destOrd="0" presId="urn:microsoft.com/office/officeart/2005/8/layout/equation1"/>
    <dgm:cxn modelId="{9669B31E-473D-4051-8B5A-9E865355FE7B}" type="presParOf" srcId="{F3937EFC-7777-4823-B047-A5DD58BBA706}" destId="{C2F29145-5902-4C7A-8027-9173FBB1CD45}" srcOrd="13" destOrd="0" presId="urn:microsoft.com/office/officeart/2005/8/layout/equation1"/>
    <dgm:cxn modelId="{FE743C04-50BE-4318-B7A9-C94BA96C4262}" type="presParOf" srcId="{F3937EFC-7777-4823-B047-A5DD58BBA706}" destId="{12847A39-908A-44D8-9150-D2D94B943FBC}" srcOrd="14" destOrd="0" presId="urn:microsoft.com/office/officeart/2005/8/layout/equation1"/>
    <dgm:cxn modelId="{1B2DB669-79F8-426E-8F8C-FFC8950D829B}" type="presParOf" srcId="{F3937EFC-7777-4823-B047-A5DD58BBA706}" destId="{F5489D71-50B8-4C71-BEBA-42CCB46249A8}" srcOrd="15" destOrd="0" presId="urn:microsoft.com/office/officeart/2005/8/layout/equation1"/>
    <dgm:cxn modelId="{3EB78959-334F-4114-8D11-C3C51471F2F3}" type="presParOf" srcId="{F3937EFC-7777-4823-B047-A5DD58BBA706}" destId="{D85FDBCE-7BCA-4A13-A6BA-3BCDCEC8B271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268F73-13E1-4346-994C-9E4EDCEA381E}" type="doc">
      <dgm:prSet loTypeId="urn:microsoft.com/office/officeart/2005/8/layout/venn1" loCatId="relationship" qsTypeId="urn:microsoft.com/office/officeart/2005/8/quickstyle/simple4" qsCatId="simple" csTypeId="urn:microsoft.com/office/officeart/2005/8/colors/accent1_5" csCatId="accent1" phldr="1"/>
      <dgm:spPr/>
    </dgm:pt>
    <dgm:pt modelId="{4939C372-2416-47F4-B967-94590AB49D76}">
      <dgm:prSet phldrT="[Text]" custT="1"/>
      <dgm:spPr/>
      <dgm:t>
        <a:bodyPr/>
        <a:lstStyle/>
        <a:p>
          <a:r>
            <a:rPr lang="fr-FR" sz="1800" b="1" dirty="0" smtClean="0"/>
            <a:t>UCV: </a:t>
          </a:r>
          <a:br>
            <a:rPr lang="fr-FR" sz="1800" b="1" dirty="0" smtClean="0"/>
          </a:br>
          <a:r>
            <a:rPr lang="fr-FR" sz="1800" b="1" dirty="0" smtClean="0"/>
            <a:t>4 chercheurs</a:t>
          </a:r>
          <a:endParaRPr lang="en-GB" sz="1800" b="1" dirty="0"/>
        </a:p>
      </dgm:t>
    </dgm:pt>
    <dgm:pt modelId="{17F4D1EF-FF6F-4E01-A5C1-9067D6EDF6AB}" type="parTrans" cxnId="{A8460029-4B7F-484A-AE09-D76800FD8C47}">
      <dgm:prSet/>
      <dgm:spPr/>
      <dgm:t>
        <a:bodyPr/>
        <a:lstStyle/>
        <a:p>
          <a:endParaRPr lang="en-GB"/>
        </a:p>
      </dgm:t>
    </dgm:pt>
    <dgm:pt modelId="{F58A67B3-C8FA-4873-8F95-33495D9E1BE6}" type="sibTrans" cxnId="{A8460029-4B7F-484A-AE09-D76800FD8C47}">
      <dgm:prSet/>
      <dgm:spPr/>
      <dgm:t>
        <a:bodyPr/>
        <a:lstStyle/>
        <a:p>
          <a:endParaRPr lang="en-GB"/>
        </a:p>
      </dgm:t>
    </dgm:pt>
    <dgm:pt modelId="{E2F03B71-CF37-461D-9E96-D5501A16420D}">
      <dgm:prSet phldrT="[Text]" custT="1"/>
      <dgm:spPr/>
      <dgm:t>
        <a:bodyPr/>
        <a:lstStyle/>
        <a:p>
          <a:pPr algn="l"/>
          <a:r>
            <a:rPr lang="fr-FR" sz="1800" b="1" dirty="0" smtClean="0"/>
            <a:t>ISJ – interface université/écoles: 5 inspecteurs</a:t>
          </a:r>
          <a:endParaRPr lang="en-GB" sz="1800" b="1" dirty="0"/>
        </a:p>
      </dgm:t>
    </dgm:pt>
    <dgm:pt modelId="{33B61DF1-6889-4AD8-8070-8FA65DBD62ED}" type="parTrans" cxnId="{560B4390-5B7B-42B9-A7EE-8842DE909586}">
      <dgm:prSet/>
      <dgm:spPr/>
      <dgm:t>
        <a:bodyPr/>
        <a:lstStyle/>
        <a:p>
          <a:endParaRPr lang="en-GB"/>
        </a:p>
      </dgm:t>
    </dgm:pt>
    <dgm:pt modelId="{875B8D62-8C5F-4FDA-8D75-21D19DC5FCD9}" type="sibTrans" cxnId="{560B4390-5B7B-42B9-A7EE-8842DE909586}">
      <dgm:prSet/>
      <dgm:spPr/>
      <dgm:t>
        <a:bodyPr/>
        <a:lstStyle/>
        <a:p>
          <a:endParaRPr lang="en-GB"/>
        </a:p>
      </dgm:t>
    </dgm:pt>
    <dgm:pt modelId="{8D7865C0-889D-46AE-BE02-AB4A2DB3487F}">
      <dgm:prSet phldrT="[Text]" custT="1"/>
      <dgm:spPr/>
      <dgm:t>
        <a:bodyPr/>
        <a:lstStyle/>
        <a:p>
          <a:pPr algn="r"/>
          <a:r>
            <a:rPr lang="fr-FR" sz="1800" b="1" dirty="0" smtClean="0"/>
            <a:t>Lycée Voltaire: </a:t>
          </a:r>
          <a:br>
            <a:rPr lang="fr-FR" sz="1800" b="1" dirty="0" smtClean="0"/>
          </a:br>
          <a:r>
            <a:rPr lang="fr-FR" sz="1800" b="1" dirty="0" smtClean="0"/>
            <a:t>12 enseignants </a:t>
          </a:r>
          <a:endParaRPr lang="en-GB" sz="1800" b="1" dirty="0"/>
        </a:p>
      </dgm:t>
    </dgm:pt>
    <dgm:pt modelId="{9BF420F8-CBF8-43AB-91AC-104BB4AB1190}" type="parTrans" cxnId="{7738ED31-F23F-4465-9ABF-C85E83A32528}">
      <dgm:prSet/>
      <dgm:spPr/>
      <dgm:t>
        <a:bodyPr/>
        <a:lstStyle/>
        <a:p>
          <a:endParaRPr lang="en-GB"/>
        </a:p>
      </dgm:t>
    </dgm:pt>
    <dgm:pt modelId="{BD72080A-9C3F-420A-AC1C-F208B190C8A6}" type="sibTrans" cxnId="{7738ED31-F23F-4465-9ABF-C85E83A32528}">
      <dgm:prSet/>
      <dgm:spPr/>
      <dgm:t>
        <a:bodyPr/>
        <a:lstStyle/>
        <a:p>
          <a:endParaRPr lang="en-GB"/>
        </a:p>
      </dgm:t>
    </dgm:pt>
    <dgm:pt modelId="{EB9D282E-0983-4B30-8EC1-63F7974C4CD6}" type="pres">
      <dgm:prSet presAssocID="{74268F73-13E1-4346-994C-9E4EDCEA381E}" presName="compositeShape" presStyleCnt="0">
        <dgm:presLayoutVars>
          <dgm:chMax val="7"/>
          <dgm:dir/>
          <dgm:resizeHandles val="exact"/>
        </dgm:presLayoutVars>
      </dgm:prSet>
      <dgm:spPr/>
    </dgm:pt>
    <dgm:pt modelId="{30AAD98F-BE23-477A-988E-44595C46A2C9}" type="pres">
      <dgm:prSet presAssocID="{4939C372-2416-47F4-B967-94590AB49D76}" presName="circ1" presStyleLbl="vennNode1" presStyleIdx="0" presStyleCnt="3"/>
      <dgm:spPr/>
      <dgm:t>
        <a:bodyPr/>
        <a:lstStyle/>
        <a:p>
          <a:endParaRPr lang="en-GB"/>
        </a:p>
      </dgm:t>
    </dgm:pt>
    <dgm:pt modelId="{7637EF3A-E29F-453D-9B0A-F0317994968F}" type="pres">
      <dgm:prSet presAssocID="{4939C372-2416-47F4-B967-94590AB49D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E376EE-CA2D-47E6-BE70-C796095CA7AB}" type="pres">
      <dgm:prSet presAssocID="{E2F03B71-CF37-461D-9E96-D5501A16420D}" presName="circ2" presStyleLbl="vennNode1" presStyleIdx="1" presStyleCnt="3" custLinFactNeighborX="9884" custLinFactNeighborY="-67"/>
      <dgm:spPr/>
      <dgm:t>
        <a:bodyPr/>
        <a:lstStyle/>
        <a:p>
          <a:endParaRPr lang="en-GB"/>
        </a:p>
      </dgm:t>
    </dgm:pt>
    <dgm:pt modelId="{F58130AD-DF01-4031-B4AE-C6D0DD4BA1B1}" type="pres">
      <dgm:prSet presAssocID="{E2F03B71-CF37-461D-9E96-D5501A1642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9FF97A-3E61-499E-B9DD-73BE3BD4C862}" type="pres">
      <dgm:prSet presAssocID="{8D7865C0-889D-46AE-BE02-AB4A2DB3487F}" presName="circ3" presStyleLbl="vennNode1" presStyleIdx="2" presStyleCnt="3" custLinFactNeighborX="-12035" custLinFactNeighborY="-67"/>
      <dgm:spPr/>
      <dgm:t>
        <a:bodyPr/>
        <a:lstStyle/>
        <a:p>
          <a:endParaRPr lang="en-GB"/>
        </a:p>
      </dgm:t>
    </dgm:pt>
    <dgm:pt modelId="{F2905573-7AE8-42AE-B4A2-F8F2CFEA8A5C}" type="pres">
      <dgm:prSet presAssocID="{8D7865C0-889D-46AE-BE02-AB4A2DB3487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0DC987B-09E0-45DE-90E1-BC56F6450932}" type="presOf" srcId="{E2F03B71-CF37-461D-9E96-D5501A16420D}" destId="{68E376EE-CA2D-47E6-BE70-C796095CA7AB}" srcOrd="0" destOrd="0" presId="urn:microsoft.com/office/officeart/2005/8/layout/venn1"/>
    <dgm:cxn modelId="{32B74F49-A172-4C07-87BB-76B72EBBB408}" type="presOf" srcId="{8D7865C0-889D-46AE-BE02-AB4A2DB3487F}" destId="{679FF97A-3E61-499E-B9DD-73BE3BD4C862}" srcOrd="0" destOrd="0" presId="urn:microsoft.com/office/officeart/2005/8/layout/venn1"/>
    <dgm:cxn modelId="{26EC0DC3-0958-4D09-AF10-4ECD773FF5C9}" type="presOf" srcId="{4939C372-2416-47F4-B967-94590AB49D76}" destId="{30AAD98F-BE23-477A-988E-44595C46A2C9}" srcOrd="0" destOrd="0" presId="urn:microsoft.com/office/officeart/2005/8/layout/venn1"/>
    <dgm:cxn modelId="{7738ED31-F23F-4465-9ABF-C85E83A32528}" srcId="{74268F73-13E1-4346-994C-9E4EDCEA381E}" destId="{8D7865C0-889D-46AE-BE02-AB4A2DB3487F}" srcOrd="2" destOrd="0" parTransId="{9BF420F8-CBF8-43AB-91AC-104BB4AB1190}" sibTransId="{BD72080A-9C3F-420A-AC1C-F208B190C8A6}"/>
    <dgm:cxn modelId="{560B4390-5B7B-42B9-A7EE-8842DE909586}" srcId="{74268F73-13E1-4346-994C-9E4EDCEA381E}" destId="{E2F03B71-CF37-461D-9E96-D5501A16420D}" srcOrd="1" destOrd="0" parTransId="{33B61DF1-6889-4AD8-8070-8FA65DBD62ED}" sibTransId="{875B8D62-8C5F-4FDA-8D75-21D19DC5FCD9}"/>
    <dgm:cxn modelId="{A8460029-4B7F-484A-AE09-D76800FD8C47}" srcId="{74268F73-13E1-4346-994C-9E4EDCEA381E}" destId="{4939C372-2416-47F4-B967-94590AB49D76}" srcOrd="0" destOrd="0" parTransId="{17F4D1EF-FF6F-4E01-A5C1-9067D6EDF6AB}" sibTransId="{F58A67B3-C8FA-4873-8F95-33495D9E1BE6}"/>
    <dgm:cxn modelId="{7660DCBB-9965-4F1B-A50F-E01B2470F9C6}" type="presOf" srcId="{74268F73-13E1-4346-994C-9E4EDCEA381E}" destId="{EB9D282E-0983-4B30-8EC1-63F7974C4CD6}" srcOrd="0" destOrd="0" presId="urn:microsoft.com/office/officeart/2005/8/layout/venn1"/>
    <dgm:cxn modelId="{F5B36414-13A1-41DB-B36A-7A3E6F6E22BF}" type="presOf" srcId="{8D7865C0-889D-46AE-BE02-AB4A2DB3487F}" destId="{F2905573-7AE8-42AE-B4A2-F8F2CFEA8A5C}" srcOrd="1" destOrd="0" presId="urn:microsoft.com/office/officeart/2005/8/layout/venn1"/>
    <dgm:cxn modelId="{ED27B65B-E958-4F91-A06F-4B46EF115DC6}" type="presOf" srcId="{E2F03B71-CF37-461D-9E96-D5501A16420D}" destId="{F58130AD-DF01-4031-B4AE-C6D0DD4BA1B1}" srcOrd="1" destOrd="0" presId="urn:microsoft.com/office/officeart/2005/8/layout/venn1"/>
    <dgm:cxn modelId="{1538A1AB-109E-49E1-A935-CF245EA37C5E}" type="presOf" srcId="{4939C372-2416-47F4-B967-94590AB49D76}" destId="{7637EF3A-E29F-453D-9B0A-F0317994968F}" srcOrd="1" destOrd="0" presId="urn:microsoft.com/office/officeart/2005/8/layout/venn1"/>
    <dgm:cxn modelId="{4B8B0C4F-3990-4DA0-A620-D0832A363BEC}" type="presParOf" srcId="{EB9D282E-0983-4B30-8EC1-63F7974C4CD6}" destId="{30AAD98F-BE23-477A-988E-44595C46A2C9}" srcOrd="0" destOrd="0" presId="urn:microsoft.com/office/officeart/2005/8/layout/venn1"/>
    <dgm:cxn modelId="{514B7CE3-6C9A-468E-B6C3-AAC4D361556B}" type="presParOf" srcId="{EB9D282E-0983-4B30-8EC1-63F7974C4CD6}" destId="{7637EF3A-E29F-453D-9B0A-F0317994968F}" srcOrd="1" destOrd="0" presId="urn:microsoft.com/office/officeart/2005/8/layout/venn1"/>
    <dgm:cxn modelId="{6F246CA4-0B9C-4C1B-8DAF-EF102AEBDC95}" type="presParOf" srcId="{EB9D282E-0983-4B30-8EC1-63F7974C4CD6}" destId="{68E376EE-CA2D-47E6-BE70-C796095CA7AB}" srcOrd="2" destOrd="0" presId="urn:microsoft.com/office/officeart/2005/8/layout/venn1"/>
    <dgm:cxn modelId="{98E2550D-D095-4E15-9406-6CFA9CC12CAD}" type="presParOf" srcId="{EB9D282E-0983-4B30-8EC1-63F7974C4CD6}" destId="{F58130AD-DF01-4031-B4AE-C6D0DD4BA1B1}" srcOrd="3" destOrd="0" presId="urn:microsoft.com/office/officeart/2005/8/layout/venn1"/>
    <dgm:cxn modelId="{FCC87C67-5261-4415-97E8-CA7CB14E5C72}" type="presParOf" srcId="{EB9D282E-0983-4B30-8EC1-63F7974C4CD6}" destId="{679FF97A-3E61-499E-B9DD-73BE3BD4C862}" srcOrd="4" destOrd="0" presId="urn:microsoft.com/office/officeart/2005/8/layout/venn1"/>
    <dgm:cxn modelId="{B1AFC765-1101-43B9-95AA-3A8DB1DDBBD1}" type="presParOf" srcId="{EB9D282E-0983-4B30-8EC1-63F7974C4CD6}" destId="{F2905573-7AE8-42AE-B4A2-F8F2CFEA8A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7D97BB-F3CD-42AE-97C8-346C19FA5F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1217372-D275-4378-822A-61605D94E9F3}">
      <dgm:prSet phldrT="[Text]" custT="1"/>
      <dgm:spPr/>
      <dgm:t>
        <a:bodyPr/>
        <a:lstStyle/>
        <a:p>
          <a:pPr algn="ctr"/>
          <a:r>
            <a:rPr lang="fr-FR" sz="2400" noProof="0" dirty="0" smtClean="0"/>
            <a:t>Le Palais des enfants</a:t>
          </a:r>
          <a:endParaRPr lang="fr-FR" sz="2400" noProof="0" dirty="0"/>
        </a:p>
      </dgm:t>
    </dgm:pt>
    <dgm:pt modelId="{D736F233-58A6-496D-95C7-F061EC458B21}" type="parTrans" cxnId="{8830DF03-CE9E-43C8-AD0B-15F9F4819747}">
      <dgm:prSet/>
      <dgm:spPr/>
      <dgm:t>
        <a:bodyPr/>
        <a:lstStyle/>
        <a:p>
          <a:pPr algn="ctr"/>
          <a:endParaRPr lang="ro-RO"/>
        </a:p>
      </dgm:t>
    </dgm:pt>
    <dgm:pt modelId="{776173F2-2F32-4591-97CA-47AE9A76224D}" type="sibTrans" cxnId="{8830DF03-CE9E-43C8-AD0B-15F9F4819747}">
      <dgm:prSet/>
      <dgm:spPr/>
      <dgm:t>
        <a:bodyPr/>
        <a:lstStyle/>
        <a:p>
          <a:pPr algn="ctr"/>
          <a:endParaRPr lang="ro-RO"/>
        </a:p>
      </dgm:t>
    </dgm:pt>
    <dgm:pt modelId="{012FAEE5-84AA-4395-94CA-9F1574F7023E}">
      <dgm:prSet phldrT="[Text]" custT="1"/>
      <dgm:spPr/>
      <dgm:t>
        <a:bodyPr/>
        <a:lstStyle/>
        <a:p>
          <a:pPr algn="ctr"/>
          <a:r>
            <a:rPr lang="fr-FR" sz="2400" noProof="0" dirty="0" smtClean="0"/>
            <a:t>Le Musée de l’Olténie</a:t>
          </a:r>
          <a:endParaRPr lang="fr-FR" sz="2400" noProof="0" dirty="0"/>
        </a:p>
      </dgm:t>
    </dgm:pt>
    <dgm:pt modelId="{FF01E2FD-3BA1-4BE6-A643-E8543D283AD8}" type="parTrans" cxnId="{D1A0A42B-3169-4EA7-85AF-A836EEAF0BB8}">
      <dgm:prSet/>
      <dgm:spPr/>
      <dgm:t>
        <a:bodyPr/>
        <a:lstStyle/>
        <a:p>
          <a:pPr algn="ctr"/>
          <a:endParaRPr lang="ro-RO"/>
        </a:p>
      </dgm:t>
    </dgm:pt>
    <dgm:pt modelId="{2C28E40E-E137-4642-A434-75FBE2A9FE5B}" type="sibTrans" cxnId="{D1A0A42B-3169-4EA7-85AF-A836EEAF0BB8}">
      <dgm:prSet/>
      <dgm:spPr/>
      <dgm:t>
        <a:bodyPr/>
        <a:lstStyle/>
        <a:p>
          <a:pPr algn="ctr"/>
          <a:endParaRPr lang="ro-RO"/>
        </a:p>
      </dgm:t>
    </dgm:pt>
    <dgm:pt modelId="{91C136D2-1CD4-4C2B-8712-FD4195C76B02}">
      <dgm:prSet phldrT="[Text]" custT="1"/>
      <dgm:spPr/>
      <dgm:t>
        <a:bodyPr/>
        <a:lstStyle/>
        <a:p>
          <a:pPr algn="ctr"/>
          <a:r>
            <a:rPr lang="ro-RO" sz="2400" dirty="0"/>
            <a:t>S.C. Plus Pan S.R.L. </a:t>
          </a:r>
        </a:p>
      </dgm:t>
    </dgm:pt>
    <dgm:pt modelId="{6252644D-9AA1-4120-8FD0-AE6CFC8F5059}" type="parTrans" cxnId="{22467C8A-A06C-47BE-8984-3C7C26BF2778}">
      <dgm:prSet/>
      <dgm:spPr/>
      <dgm:t>
        <a:bodyPr/>
        <a:lstStyle/>
        <a:p>
          <a:pPr algn="ctr"/>
          <a:endParaRPr lang="ro-RO"/>
        </a:p>
      </dgm:t>
    </dgm:pt>
    <dgm:pt modelId="{BEF85107-D63A-486F-92D0-C06067C192F0}" type="sibTrans" cxnId="{22467C8A-A06C-47BE-8984-3C7C26BF2778}">
      <dgm:prSet/>
      <dgm:spPr/>
      <dgm:t>
        <a:bodyPr/>
        <a:lstStyle/>
        <a:p>
          <a:pPr algn="ctr"/>
          <a:endParaRPr lang="ro-RO"/>
        </a:p>
      </dgm:t>
    </dgm:pt>
    <dgm:pt modelId="{A335A92A-4D76-4701-9CB1-5FA2E985E0E9}">
      <dgm:prSet custT="1"/>
      <dgm:spPr/>
      <dgm:t>
        <a:bodyPr/>
        <a:lstStyle/>
        <a:p>
          <a:pPr algn="ctr"/>
          <a:r>
            <a:rPr lang="fr-FR" sz="1600" noProof="0" dirty="0" smtClean="0"/>
            <a:t>Centre départemental pour la conservation et la promotion de la culture traditionnelle Dolj</a:t>
          </a:r>
          <a:endParaRPr lang="fr-FR" sz="1600" noProof="0" dirty="0"/>
        </a:p>
      </dgm:t>
    </dgm:pt>
    <dgm:pt modelId="{FB2209A3-20FA-4F53-AFBC-DF467E57EF59}" type="parTrans" cxnId="{3F1A812B-866D-4DDC-A661-695D704731BA}">
      <dgm:prSet/>
      <dgm:spPr/>
      <dgm:t>
        <a:bodyPr/>
        <a:lstStyle/>
        <a:p>
          <a:pPr algn="ctr"/>
          <a:endParaRPr lang="ro-RO"/>
        </a:p>
      </dgm:t>
    </dgm:pt>
    <dgm:pt modelId="{62D3774A-587F-430C-B3CA-4C3F7BCB4E88}" type="sibTrans" cxnId="{3F1A812B-866D-4DDC-A661-695D704731BA}">
      <dgm:prSet/>
      <dgm:spPr/>
      <dgm:t>
        <a:bodyPr/>
        <a:lstStyle/>
        <a:p>
          <a:pPr algn="ctr"/>
          <a:endParaRPr lang="ro-RO"/>
        </a:p>
      </dgm:t>
    </dgm:pt>
    <dgm:pt modelId="{68D18385-013A-4002-8AE9-6688CD4C72B6}">
      <dgm:prSet custT="1"/>
      <dgm:spPr/>
      <dgm:t>
        <a:bodyPr/>
        <a:lstStyle/>
        <a:p>
          <a:pPr algn="ctr"/>
          <a:r>
            <a:rPr lang="fr-FR" sz="2400" noProof="0" dirty="0" smtClean="0"/>
            <a:t>L’église  ”St. Calinic”</a:t>
          </a:r>
          <a:endParaRPr lang="fr-FR" sz="2400" noProof="0" dirty="0"/>
        </a:p>
      </dgm:t>
    </dgm:pt>
    <dgm:pt modelId="{6F1798A6-E8E1-47E5-A865-B5C8A03FAA58}" type="parTrans" cxnId="{A16906EB-3DB6-4AA4-8152-99BF05C60971}">
      <dgm:prSet/>
      <dgm:spPr/>
      <dgm:t>
        <a:bodyPr/>
        <a:lstStyle/>
        <a:p>
          <a:pPr algn="ctr"/>
          <a:endParaRPr lang="ro-RO"/>
        </a:p>
      </dgm:t>
    </dgm:pt>
    <dgm:pt modelId="{23085B06-F5C2-413E-A31D-5719C0B67E0D}" type="sibTrans" cxnId="{A16906EB-3DB6-4AA4-8152-99BF05C60971}">
      <dgm:prSet/>
      <dgm:spPr/>
      <dgm:t>
        <a:bodyPr/>
        <a:lstStyle/>
        <a:p>
          <a:pPr algn="ctr"/>
          <a:endParaRPr lang="ro-RO"/>
        </a:p>
      </dgm:t>
    </dgm:pt>
    <dgm:pt modelId="{CE11D335-A0A7-4396-8AFD-FEF7E9BCCED0}" type="pres">
      <dgm:prSet presAssocID="{6F7D97BB-F3CD-42AE-97C8-346C19FA5F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o-RO"/>
        </a:p>
      </dgm:t>
    </dgm:pt>
    <dgm:pt modelId="{574CE500-9E62-44FB-B8A1-44808ACEB343}" type="pres">
      <dgm:prSet presAssocID="{6F7D97BB-F3CD-42AE-97C8-346C19FA5FF1}" presName="Name1" presStyleCnt="0"/>
      <dgm:spPr/>
    </dgm:pt>
    <dgm:pt modelId="{87F3E846-CC43-4D52-812E-44C0C104B7BB}" type="pres">
      <dgm:prSet presAssocID="{6F7D97BB-F3CD-42AE-97C8-346C19FA5FF1}" presName="cycle" presStyleCnt="0"/>
      <dgm:spPr/>
    </dgm:pt>
    <dgm:pt modelId="{0BFB4A43-8BAA-429D-BBEB-B348550E5E16}" type="pres">
      <dgm:prSet presAssocID="{6F7D97BB-F3CD-42AE-97C8-346C19FA5FF1}" presName="srcNode" presStyleLbl="node1" presStyleIdx="0" presStyleCnt="5"/>
      <dgm:spPr/>
    </dgm:pt>
    <dgm:pt modelId="{B43A2E7C-5FE6-4AD7-91C2-A3671DD9D23B}" type="pres">
      <dgm:prSet presAssocID="{6F7D97BB-F3CD-42AE-97C8-346C19FA5FF1}" presName="conn" presStyleLbl="parChTrans1D2" presStyleIdx="0" presStyleCnt="1"/>
      <dgm:spPr/>
      <dgm:t>
        <a:bodyPr/>
        <a:lstStyle/>
        <a:p>
          <a:endParaRPr lang="ro-RO"/>
        </a:p>
      </dgm:t>
    </dgm:pt>
    <dgm:pt modelId="{B4AB004B-4432-46CF-8CBD-29CBFF01A66F}" type="pres">
      <dgm:prSet presAssocID="{6F7D97BB-F3CD-42AE-97C8-346C19FA5FF1}" presName="extraNode" presStyleLbl="node1" presStyleIdx="0" presStyleCnt="5"/>
      <dgm:spPr/>
    </dgm:pt>
    <dgm:pt modelId="{7C6AD90E-2D0E-4046-8BDA-6FF8AFFEC1C8}" type="pres">
      <dgm:prSet presAssocID="{6F7D97BB-F3CD-42AE-97C8-346C19FA5FF1}" presName="dstNode" presStyleLbl="node1" presStyleIdx="0" presStyleCnt="5"/>
      <dgm:spPr/>
    </dgm:pt>
    <dgm:pt modelId="{33F04A9E-F182-4067-9A54-50BD38C1CAF3}" type="pres">
      <dgm:prSet presAssocID="{71217372-D275-4378-822A-61605D94E9F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EC99FBD-665C-47CA-A31C-612283DAE181}" type="pres">
      <dgm:prSet presAssocID="{71217372-D275-4378-822A-61605D94E9F3}" presName="accent_1" presStyleCnt="0"/>
      <dgm:spPr/>
    </dgm:pt>
    <dgm:pt modelId="{CE58F3E4-6DD2-42EC-A080-241B02295BB3}" type="pres">
      <dgm:prSet presAssocID="{71217372-D275-4378-822A-61605D94E9F3}" presName="accentRepeatNode" presStyleLbl="solidFgAcc1" presStyleIdx="0" presStyleCnt="5"/>
      <dgm:spPr/>
    </dgm:pt>
    <dgm:pt modelId="{C69C14A8-C9EA-4434-BA1C-07FF40BCE06F}" type="pres">
      <dgm:prSet presAssocID="{012FAEE5-84AA-4395-94CA-9F1574F7023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C619D42-A950-4B25-8EC6-5D2EE5B5F5DD}" type="pres">
      <dgm:prSet presAssocID="{012FAEE5-84AA-4395-94CA-9F1574F7023E}" presName="accent_2" presStyleCnt="0"/>
      <dgm:spPr/>
    </dgm:pt>
    <dgm:pt modelId="{A7A62BA6-BA3B-4F9E-B99F-9F0BF4416D53}" type="pres">
      <dgm:prSet presAssocID="{012FAEE5-84AA-4395-94CA-9F1574F7023E}" presName="accentRepeatNode" presStyleLbl="solidFgAcc1" presStyleIdx="1" presStyleCnt="5"/>
      <dgm:spPr/>
    </dgm:pt>
    <dgm:pt modelId="{73EB22BC-76CB-4119-882D-2EF5393B15C3}" type="pres">
      <dgm:prSet presAssocID="{91C136D2-1CD4-4C2B-8712-FD4195C76B0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D8B69DB-2DF5-4B7E-A5E1-4D18F6C3D1C6}" type="pres">
      <dgm:prSet presAssocID="{91C136D2-1CD4-4C2B-8712-FD4195C76B02}" presName="accent_3" presStyleCnt="0"/>
      <dgm:spPr/>
    </dgm:pt>
    <dgm:pt modelId="{48F85BC1-ABFD-4604-81A9-CF1B06C67D72}" type="pres">
      <dgm:prSet presAssocID="{91C136D2-1CD4-4C2B-8712-FD4195C76B02}" presName="accentRepeatNode" presStyleLbl="solidFgAcc1" presStyleIdx="2" presStyleCnt="5"/>
      <dgm:spPr/>
    </dgm:pt>
    <dgm:pt modelId="{1E869EC7-B472-4636-AD43-90C2D5B40417}" type="pres">
      <dgm:prSet presAssocID="{68D18385-013A-4002-8AE9-6688CD4C72B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02B91B0-D054-47FA-BE22-BC16E3212FDE}" type="pres">
      <dgm:prSet presAssocID="{68D18385-013A-4002-8AE9-6688CD4C72B6}" presName="accent_4" presStyleCnt="0"/>
      <dgm:spPr/>
    </dgm:pt>
    <dgm:pt modelId="{46926A4B-9688-426F-98F0-DC4A08BCABB2}" type="pres">
      <dgm:prSet presAssocID="{68D18385-013A-4002-8AE9-6688CD4C72B6}" presName="accentRepeatNode" presStyleLbl="solidFgAcc1" presStyleIdx="3" presStyleCnt="5"/>
      <dgm:spPr/>
    </dgm:pt>
    <dgm:pt modelId="{EABEA47B-7443-4622-9CF7-42BE2F604548}" type="pres">
      <dgm:prSet presAssocID="{A335A92A-4D76-4701-9CB1-5FA2E985E0E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D8A6CAA-1B20-471B-A97F-364642C07F6D}" type="pres">
      <dgm:prSet presAssocID="{A335A92A-4D76-4701-9CB1-5FA2E985E0E9}" presName="accent_5" presStyleCnt="0"/>
      <dgm:spPr/>
    </dgm:pt>
    <dgm:pt modelId="{6BAC8897-642C-42E6-BA71-0750BAA15924}" type="pres">
      <dgm:prSet presAssocID="{A335A92A-4D76-4701-9CB1-5FA2E985E0E9}" presName="accentRepeatNode" presStyleLbl="solidFgAcc1" presStyleIdx="4" presStyleCnt="5"/>
      <dgm:spPr/>
    </dgm:pt>
  </dgm:ptLst>
  <dgm:cxnLst>
    <dgm:cxn modelId="{A31A7F62-3992-4754-92D7-A19E0FBB9AD4}" type="presOf" srcId="{71217372-D275-4378-822A-61605D94E9F3}" destId="{33F04A9E-F182-4067-9A54-50BD38C1CAF3}" srcOrd="0" destOrd="0" presId="urn:microsoft.com/office/officeart/2008/layout/VerticalCurvedList"/>
    <dgm:cxn modelId="{3F1A812B-866D-4DDC-A661-695D704731BA}" srcId="{6F7D97BB-F3CD-42AE-97C8-346C19FA5FF1}" destId="{A335A92A-4D76-4701-9CB1-5FA2E985E0E9}" srcOrd="4" destOrd="0" parTransId="{FB2209A3-20FA-4F53-AFBC-DF467E57EF59}" sibTransId="{62D3774A-587F-430C-B3CA-4C3F7BCB4E88}"/>
    <dgm:cxn modelId="{A16906EB-3DB6-4AA4-8152-99BF05C60971}" srcId="{6F7D97BB-F3CD-42AE-97C8-346C19FA5FF1}" destId="{68D18385-013A-4002-8AE9-6688CD4C72B6}" srcOrd="3" destOrd="0" parTransId="{6F1798A6-E8E1-47E5-A865-B5C8A03FAA58}" sibTransId="{23085B06-F5C2-413E-A31D-5719C0B67E0D}"/>
    <dgm:cxn modelId="{081E41F6-FC07-4A8F-AE02-B80EAB38EDBC}" type="presOf" srcId="{A335A92A-4D76-4701-9CB1-5FA2E985E0E9}" destId="{EABEA47B-7443-4622-9CF7-42BE2F604548}" srcOrd="0" destOrd="0" presId="urn:microsoft.com/office/officeart/2008/layout/VerticalCurvedList"/>
    <dgm:cxn modelId="{83D11837-062A-4CD3-A712-075BF0F72EE5}" type="presOf" srcId="{6F7D97BB-F3CD-42AE-97C8-346C19FA5FF1}" destId="{CE11D335-A0A7-4396-8AFD-FEF7E9BCCED0}" srcOrd="0" destOrd="0" presId="urn:microsoft.com/office/officeart/2008/layout/VerticalCurvedList"/>
    <dgm:cxn modelId="{78823905-1197-4C01-83C3-452AEE36CFAD}" type="presOf" srcId="{012FAEE5-84AA-4395-94CA-9F1574F7023E}" destId="{C69C14A8-C9EA-4434-BA1C-07FF40BCE06F}" srcOrd="0" destOrd="0" presId="urn:microsoft.com/office/officeart/2008/layout/VerticalCurvedList"/>
    <dgm:cxn modelId="{C47D0934-09C5-4389-9738-30A47C89875A}" type="presOf" srcId="{776173F2-2F32-4591-97CA-47AE9A76224D}" destId="{B43A2E7C-5FE6-4AD7-91C2-A3671DD9D23B}" srcOrd="0" destOrd="0" presId="urn:microsoft.com/office/officeart/2008/layout/VerticalCurvedList"/>
    <dgm:cxn modelId="{4B6ACC61-A298-41C1-9E72-2D430807BC39}" type="presOf" srcId="{91C136D2-1CD4-4C2B-8712-FD4195C76B02}" destId="{73EB22BC-76CB-4119-882D-2EF5393B15C3}" srcOrd="0" destOrd="0" presId="urn:microsoft.com/office/officeart/2008/layout/VerticalCurvedList"/>
    <dgm:cxn modelId="{D1A0A42B-3169-4EA7-85AF-A836EEAF0BB8}" srcId="{6F7D97BB-F3CD-42AE-97C8-346C19FA5FF1}" destId="{012FAEE5-84AA-4395-94CA-9F1574F7023E}" srcOrd="1" destOrd="0" parTransId="{FF01E2FD-3BA1-4BE6-A643-E8543D283AD8}" sibTransId="{2C28E40E-E137-4642-A434-75FBE2A9FE5B}"/>
    <dgm:cxn modelId="{7E1C2B83-BA41-4147-8059-1630C3555E7A}" type="presOf" srcId="{68D18385-013A-4002-8AE9-6688CD4C72B6}" destId="{1E869EC7-B472-4636-AD43-90C2D5B40417}" srcOrd="0" destOrd="0" presId="urn:microsoft.com/office/officeart/2008/layout/VerticalCurvedList"/>
    <dgm:cxn modelId="{22467C8A-A06C-47BE-8984-3C7C26BF2778}" srcId="{6F7D97BB-F3CD-42AE-97C8-346C19FA5FF1}" destId="{91C136D2-1CD4-4C2B-8712-FD4195C76B02}" srcOrd="2" destOrd="0" parTransId="{6252644D-9AA1-4120-8FD0-AE6CFC8F5059}" sibTransId="{BEF85107-D63A-486F-92D0-C06067C192F0}"/>
    <dgm:cxn modelId="{8830DF03-CE9E-43C8-AD0B-15F9F4819747}" srcId="{6F7D97BB-F3CD-42AE-97C8-346C19FA5FF1}" destId="{71217372-D275-4378-822A-61605D94E9F3}" srcOrd="0" destOrd="0" parTransId="{D736F233-58A6-496D-95C7-F061EC458B21}" sibTransId="{776173F2-2F32-4591-97CA-47AE9A76224D}"/>
    <dgm:cxn modelId="{0910C493-C708-40B5-8E4C-45C835025CC4}" type="presParOf" srcId="{CE11D335-A0A7-4396-8AFD-FEF7E9BCCED0}" destId="{574CE500-9E62-44FB-B8A1-44808ACEB343}" srcOrd="0" destOrd="0" presId="urn:microsoft.com/office/officeart/2008/layout/VerticalCurvedList"/>
    <dgm:cxn modelId="{8EB23434-D71B-4355-AD9D-EAA9A087364F}" type="presParOf" srcId="{574CE500-9E62-44FB-B8A1-44808ACEB343}" destId="{87F3E846-CC43-4D52-812E-44C0C104B7BB}" srcOrd="0" destOrd="0" presId="urn:microsoft.com/office/officeart/2008/layout/VerticalCurvedList"/>
    <dgm:cxn modelId="{2EF98078-347A-4153-95BF-CE57785E8A5E}" type="presParOf" srcId="{87F3E846-CC43-4D52-812E-44C0C104B7BB}" destId="{0BFB4A43-8BAA-429D-BBEB-B348550E5E16}" srcOrd="0" destOrd="0" presId="urn:microsoft.com/office/officeart/2008/layout/VerticalCurvedList"/>
    <dgm:cxn modelId="{5B67948F-720F-440C-8457-9164B3DC1BBF}" type="presParOf" srcId="{87F3E846-CC43-4D52-812E-44C0C104B7BB}" destId="{B43A2E7C-5FE6-4AD7-91C2-A3671DD9D23B}" srcOrd="1" destOrd="0" presId="urn:microsoft.com/office/officeart/2008/layout/VerticalCurvedList"/>
    <dgm:cxn modelId="{65540276-B462-495B-8FE8-DE6318E628A2}" type="presParOf" srcId="{87F3E846-CC43-4D52-812E-44C0C104B7BB}" destId="{B4AB004B-4432-46CF-8CBD-29CBFF01A66F}" srcOrd="2" destOrd="0" presId="urn:microsoft.com/office/officeart/2008/layout/VerticalCurvedList"/>
    <dgm:cxn modelId="{9413410C-6386-46BC-A54E-061F0205F1CA}" type="presParOf" srcId="{87F3E846-CC43-4D52-812E-44C0C104B7BB}" destId="{7C6AD90E-2D0E-4046-8BDA-6FF8AFFEC1C8}" srcOrd="3" destOrd="0" presId="urn:microsoft.com/office/officeart/2008/layout/VerticalCurvedList"/>
    <dgm:cxn modelId="{5F16AFF0-D21A-44F2-8C01-667D52EC330D}" type="presParOf" srcId="{574CE500-9E62-44FB-B8A1-44808ACEB343}" destId="{33F04A9E-F182-4067-9A54-50BD38C1CAF3}" srcOrd="1" destOrd="0" presId="urn:microsoft.com/office/officeart/2008/layout/VerticalCurvedList"/>
    <dgm:cxn modelId="{5E34179E-DA4E-4DD6-A9EA-58DD1C79A7C8}" type="presParOf" srcId="{574CE500-9E62-44FB-B8A1-44808ACEB343}" destId="{EEC99FBD-665C-47CA-A31C-612283DAE181}" srcOrd="2" destOrd="0" presId="urn:microsoft.com/office/officeart/2008/layout/VerticalCurvedList"/>
    <dgm:cxn modelId="{481CDDB8-05E0-40E9-A4A3-AD7103A884A8}" type="presParOf" srcId="{EEC99FBD-665C-47CA-A31C-612283DAE181}" destId="{CE58F3E4-6DD2-42EC-A080-241B02295BB3}" srcOrd="0" destOrd="0" presId="urn:microsoft.com/office/officeart/2008/layout/VerticalCurvedList"/>
    <dgm:cxn modelId="{32927258-94F6-4267-BC42-ADA95B496899}" type="presParOf" srcId="{574CE500-9E62-44FB-B8A1-44808ACEB343}" destId="{C69C14A8-C9EA-4434-BA1C-07FF40BCE06F}" srcOrd="3" destOrd="0" presId="urn:microsoft.com/office/officeart/2008/layout/VerticalCurvedList"/>
    <dgm:cxn modelId="{C3A6CC33-4208-428F-9776-78FE5B903F33}" type="presParOf" srcId="{574CE500-9E62-44FB-B8A1-44808ACEB343}" destId="{4C619D42-A950-4B25-8EC6-5D2EE5B5F5DD}" srcOrd="4" destOrd="0" presId="urn:microsoft.com/office/officeart/2008/layout/VerticalCurvedList"/>
    <dgm:cxn modelId="{57A87C56-90CB-4452-9FF2-24812700D35C}" type="presParOf" srcId="{4C619D42-A950-4B25-8EC6-5D2EE5B5F5DD}" destId="{A7A62BA6-BA3B-4F9E-B99F-9F0BF4416D53}" srcOrd="0" destOrd="0" presId="urn:microsoft.com/office/officeart/2008/layout/VerticalCurvedList"/>
    <dgm:cxn modelId="{E36A484A-DE68-4C5A-9391-44DD90EB2A4C}" type="presParOf" srcId="{574CE500-9E62-44FB-B8A1-44808ACEB343}" destId="{73EB22BC-76CB-4119-882D-2EF5393B15C3}" srcOrd="5" destOrd="0" presId="urn:microsoft.com/office/officeart/2008/layout/VerticalCurvedList"/>
    <dgm:cxn modelId="{B737A491-EB75-43E7-8F0D-2C763B9A4099}" type="presParOf" srcId="{574CE500-9E62-44FB-B8A1-44808ACEB343}" destId="{BD8B69DB-2DF5-4B7E-A5E1-4D18F6C3D1C6}" srcOrd="6" destOrd="0" presId="urn:microsoft.com/office/officeart/2008/layout/VerticalCurvedList"/>
    <dgm:cxn modelId="{00D78042-EBE7-430F-B248-016E3978CC05}" type="presParOf" srcId="{BD8B69DB-2DF5-4B7E-A5E1-4D18F6C3D1C6}" destId="{48F85BC1-ABFD-4604-81A9-CF1B06C67D72}" srcOrd="0" destOrd="0" presId="urn:microsoft.com/office/officeart/2008/layout/VerticalCurvedList"/>
    <dgm:cxn modelId="{93CC0AFD-DDEA-4F3A-ABE8-8AFB76C68D4D}" type="presParOf" srcId="{574CE500-9E62-44FB-B8A1-44808ACEB343}" destId="{1E869EC7-B472-4636-AD43-90C2D5B40417}" srcOrd="7" destOrd="0" presId="urn:microsoft.com/office/officeart/2008/layout/VerticalCurvedList"/>
    <dgm:cxn modelId="{A4E35C46-07B2-4ED9-90AC-507CB07D3B83}" type="presParOf" srcId="{574CE500-9E62-44FB-B8A1-44808ACEB343}" destId="{502B91B0-D054-47FA-BE22-BC16E3212FDE}" srcOrd="8" destOrd="0" presId="urn:microsoft.com/office/officeart/2008/layout/VerticalCurvedList"/>
    <dgm:cxn modelId="{81D640F8-1CB8-4EBC-8E33-DF7908E7EB77}" type="presParOf" srcId="{502B91B0-D054-47FA-BE22-BC16E3212FDE}" destId="{46926A4B-9688-426F-98F0-DC4A08BCABB2}" srcOrd="0" destOrd="0" presId="urn:microsoft.com/office/officeart/2008/layout/VerticalCurvedList"/>
    <dgm:cxn modelId="{C4BB03FE-8A85-4C13-B660-AF7DF650706A}" type="presParOf" srcId="{574CE500-9E62-44FB-B8A1-44808ACEB343}" destId="{EABEA47B-7443-4622-9CF7-42BE2F604548}" srcOrd="9" destOrd="0" presId="urn:microsoft.com/office/officeart/2008/layout/VerticalCurvedList"/>
    <dgm:cxn modelId="{4CEE0047-65FD-43C4-AF14-AEC3D8A09BFE}" type="presParOf" srcId="{574CE500-9E62-44FB-B8A1-44808ACEB343}" destId="{3D8A6CAA-1B20-471B-A97F-364642C07F6D}" srcOrd="10" destOrd="0" presId="urn:microsoft.com/office/officeart/2008/layout/VerticalCurvedList"/>
    <dgm:cxn modelId="{15B1E9FC-AD2E-405D-A09F-9848489E37CA}" type="presParOf" srcId="{3D8A6CAA-1B20-471B-A97F-364642C07F6D}" destId="{6BAC8897-642C-42E6-BA71-0750BAA159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7642C-A0ED-4873-BD0F-49A49AC2FF80}">
      <dsp:nvSpPr>
        <dsp:cNvPr id="0" name=""/>
        <dsp:cNvSpPr/>
      </dsp:nvSpPr>
      <dsp:spPr>
        <a:xfrm>
          <a:off x="2519621" y="1491614"/>
          <a:ext cx="1895907" cy="164003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Université de Craiova</a:t>
          </a:r>
          <a:endParaRPr lang="en-GB" sz="1500" b="1" kern="1200" dirty="0"/>
        </a:p>
      </dsp:txBody>
      <dsp:txXfrm>
        <a:off x="2833799" y="1763391"/>
        <a:ext cx="1267551" cy="1096482"/>
      </dsp:txXfrm>
    </dsp:sp>
    <dsp:sp modelId="{9E763E9B-5178-4EF7-84EB-54A638C9B747}">
      <dsp:nvSpPr>
        <dsp:cNvPr id="0" name=""/>
        <dsp:cNvSpPr/>
      </dsp:nvSpPr>
      <dsp:spPr>
        <a:xfrm>
          <a:off x="3121019" y="346777"/>
          <a:ext cx="715320" cy="6163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2D5D8-0918-42D0-A51E-8FC3B84AB520}">
      <dsp:nvSpPr>
        <dsp:cNvPr id="0" name=""/>
        <dsp:cNvSpPr/>
      </dsp:nvSpPr>
      <dsp:spPr>
        <a:xfrm>
          <a:off x="2694262" y="0"/>
          <a:ext cx="1553682" cy="13441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Université </a:t>
          </a:r>
          <a:r>
            <a:rPr lang="fr-FR" sz="1500" b="1" i="1" kern="1200" dirty="0" smtClean="0"/>
            <a:t>Grenoble Alpes</a:t>
          </a:r>
          <a:endParaRPr lang="en-GB" sz="1500" b="1" kern="1200" dirty="0"/>
        </a:p>
      </dsp:txBody>
      <dsp:txXfrm>
        <a:off x="2951740" y="222749"/>
        <a:ext cx="1038726" cy="898619"/>
      </dsp:txXfrm>
    </dsp:sp>
    <dsp:sp modelId="{34DCE3F0-39C7-42F2-8382-36C4DDE5DB02}">
      <dsp:nvSpPr>
        <dsp:cNvPr id="0" name=""/>
        <dsp:cNvSpPr/>
      </dsp:nvSpPr>
      <dsp:spPr>
        <a:xfrm>
          <a:off x="4508138" y="1131324"/>
          <a:ext cx="715320" cy="6163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AE801-6072-44DD-B795-CD9C4B55F6AB}">
      <dsp:nvSpPr>
        <dsp:cNvPr id="0" name=""/>
        <dsp:cNvSpPr/>
      </dsp:nvSpPr>
      <dsp:spPr>
        <a:xfrm>
          <a:off x="4119169" y="826722"/>
          <a:ext cx="1553682" cy="13441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69827"/>
            <a:satOff val="-1332"/>
            <a:lumOff val="136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Lycée </a:t>
          </a:r>
          <a:r>
            <a:rPr lang="fr-FR" sz="1500" b="1" i="1" kern="1200" dirty="0" smtClean="0"/>
            <a:t>Erasmo de Rotterdam</a:t>
          </a:r>
          <a:r>
            <a:rPr lang="fr-FR" sz="1500" b="1" kern="1200" dirty="0" smtClean="0"/>
            <a:t> de Milan</a:t>
          </a:r>
          <a:endParaRPr lang="en-GB" sz="1500" b="1" kern="1200" dirty="0"/>
        </a:p>
      </dsp:txBody>
      <dsp:txXfrm>
        <a:off x="4376647" y="1049471"/>
        <a:ext cx="1038726" cy="898619"/>
      </dsp:txXfrm>
    </dsp:sp>
    <dsp:sp modelId="{E3934E0E-1D6C-4FE2-A9EF-B06D21A19AA1}">
      <dsp:nvSpPr>
        <dsp:cNvPr id="0" name=""/>
        <dsp:cNvSpPr/>
      </dsp:nvSpPr>
      <dsp:spPr>
        <a:xfrm>
          <a:off x="4421443" y="2804188"/>
          <a:ext cx="715320" cy="6163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8858E-EB1E-4FFA-8F00-87B8D4660FD0}">
      <dsp:nvSpPr>
        <dsp:cNvPr id="0" name=""/>
        <dsp:cNvSpPr/>
      </dsp:nvSpPr>
      <dsp:spPr>
        <a:xfrm>
          <a:off x="4119169" y="2451962"/>
          <a:ext cx="1553682" cy="13441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139653"/>
            <a:satOff val="-2665"/>
            <a:lumOff val="27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Lycée </a:t>
          </a:r>
          <a:r>
            <a:rPr lang="fr-FR" sz="1500" b="1" i="1" kern="1200" dirty="0" smtClean="0"/>
            <a:t>Voltaire</a:t>
          </a:r>
          <a:endParaRPr lang="en-GB" sz="1500" b="1" kern="1200" dirty="0"/>
        </a:p>
      </dsp:txBody>
      <dsp:txXfrm>
        <a:off x="4376647" y="2674711"/>
        <a:ext cx="1038726" cy="898619"/>
      </dsp:txXfrm>
    </dsp:sp>
    <dsp:sp modelId="{E87159F0-6B5C-4DA1-9A4B-06FDE973ECEE}">
      <dsp:nvSpPr>
        <dsp:cNvPr id="0" name=""/>
        <dsp:cNvSpPr/>
      </dsp:nvSpPr>
      <dsp:spPr>
        <a:xfrm>
          <a:off x="3207711" y="3814575"/>
          <a:ext cx="715320" cy="6163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7F5F3-99A9-48B5-96F8-F90FE1F6C3A8}">
      <dsp:nvSpPr>
        <dsp:cNvPr id="0" name=""/>
        <dsp:cNvSpPr/>
      </dsp:nvSpPr>
      <dsp:spPr>
        <a:xfrm>
          <a:off x="2694262" y="3279610"/>
          <a:ext cx="1553682" cy="13441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Inspectorat scolaire Dolj</a:t>
          </a:r>
          <a:endParaRPr lang="en-GB" sz="1500" kern="1200" dirty="0"/>
        </a:p>
      </dsp:txBody>
      <dsp:txXfrm>
        <a:off x="2951740" y="3502359"/>
        <a:ext cx="1038726" cy="898619"/>
      </dsp:txXfrm>
    </dsp:sp>
    <dsp:sp modelId="{521C99EE-7A91-4D11-8AAF-4C14F13859D1}">
      <dsp:nvSpPr>
        <dsp:cNvPr id="0" name=""/>
        <dsp:cNvSpPr/>
      </dsp:nvSpPr>
      <dsp:spPr>
        <a:xfrm>
          <a:off x="1491830" y="3072931"/>
          <a:ext cx="715320" cy="6163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0F367-3D07-4530-A101-70FB8FF89A57}">
      <dsp:nvSpPr>
        <dsp:cNvPr id="0" name=""/>
        <dsp:cNvSpPr/>
      </dsp:nvSpPr>
      <dsp:spPr>
        <a:xfrm>
          <a:off x="1262740" y="2452887"/>
          <a:ext cx="1553682" cy="13441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139653"/>
            <a:satOff val="-2665"/>
            <a:lumOff val="27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Académie de Grenoble</a:t>
          </a:r>
          <a:endParaRPr lang="en-GB" sz="1500" b="1" kern="1200" dirty="0"/>
        </a:p>
      </dsp:txBody>
      <dsp:txXfrm>
        <a:off x="1520218" y="2675636"/>
        <a:ext cx="1038726" cy="898619"/>
      </dsp:txXfrm>
    </dsp:sp>
    <dsp:sp modelId="{70CA7D41-464F-4AD7-BCD5-426B74EBA79E}">
      <dsp:nvSpPr>
        <dsp:cNvPr id="0" name=""/>
        <dsp:cNvSpPr/>
      </dsp:nvSpPr>
      <dsp:spPr>
        <a:xfrm>
          <a:off x="1262740" y="824873"/>
          <a:ext cx="1553682" cy="13441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69827"/>
            <a:satOff val="-1332"/>
            <a:lumOff val="136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Université de Milan </a:t>
          </a:r>
          <a:r>
            <a:rPr lang="fr-FR" sz="1500" b="1" i="1" kern="1200" dirty="0" smtClean="0"/>
            <a:t>Bicocca</a:t>
          </a:r>
          <a:endParaRPr lang="en-GB" sz="1500" b="1" kern="1200" dirty="0"/>
        </a:p>
      </dsp:txBody>
      <dsp:txXfrm>
        <a:off x="1520218" y="1047622"/>
        <a:ext cx="1038726" cy="898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66337-36C6-423A-887D-D7D76590E63F}">
      <dsp:nvSpPr>
        <dsp:cNvPr id="0" name=""/>
        <dsp:cNvSpPr/>
      </dsp:nvSpPr>
      <dsp:spPr>
        <a:xfrm>
          <a:off x="3541" y="1298743"/>
          <a:ext cx="983912" cy="983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err="1" smtClean="0">
              <a:solidFill>
                <a:schemeClr val="bg1"/>
              </a:solidFill>
            </a:rPr>
            <a:t>UCv</a:t>
          </a:r>
          <a:endParaRPr lang="en-GB" sz="1500" b="1" kern="1200" dirty="0">
            <a:solidFill>
              <a:schemeClr val="bg1"/>
            </a:solidFill>
          </a:endParaRPr>
        </a:p>
      </dsp:txBody>
      <dsp:txXfrm>
        <a:off x="147632" y="1442834"/>
        <a:ext cx="695730" cy="695730"/>
      </dsp:txXfrm>
    </dsp:sp>
    <dsp:sp modelId="{4F9E4E56-30FD-4D2F-87FF-3FF66BE73D02}">
      <dsp:nvSpPr>
        <dsp:cNvPr id="0" name=""/>
        <dsp:cNvSpPr/>
      </dsp:nvSpPr>
      <dsp:spPr>
        <a:xfrm>
          <a:off x="1067347" y="1505365"/>
          <a:ext cx="570668" cy="57066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1142989" y="1723588"/>
        <a:ext cx="419384" cy="134222"/>
      </dsp:txXfrm>
    </dsp:sp>
    <dsp:sp modelId="{C532109F-F416-419D-A2ED-CF4DB3E52819}">
      <dsp:nvSpPr>
        <dsp:cNvPr id="0" name=""/>
        <dsp:cNvSpPr/>
      </dsp:nvSpPr>
      <dsp:spPr>
        <a:xfrm>
          <a:off x="1717909" y="1298743"/>
          <a:ext cx="983912" cy="983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Voltaire </a:t>
          </a:r>
          <a:endParaRPr lang="en-GB" sz="1500" b="1" kern="1200" dirty="0">
            <a:solidFill>
              <a:schemeClr val="bg1"/>
            </a:solidFill>
          </a:endParaRPr>
        </a:p>
      </dsp:txBody>
      <dsp:txXfrm>
        <a:off x="1862000" y="1442834"/>
        <a:ext cx="695730" cy="695730"/>
      </dsp:txXfrm>
    </dsp:sp>
    <dsp:sp modelId="{AA2B21DC-1BE2-4913-90DC-331A033EA147}">
      <dsp:nvSpPr>
        <dsp:cNvPr id="0" name=""/>
        <dsp:cNvSpPr/>
      </dsp:nvSpPr>
      <dsp:spPr>
        <a:xfrm>
          <a:off x="2781715" y="1505365"/>
          <a:ext cx="570668" cy="57066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857357" y="1723588"/>
        <a:ext cx="419384" cy="134222"/>
      </dsp:txXfrm>
    </dsp:sp>
    <dsp:sp modelId="{A466B490-821A-463E-98E4-278322641A4A}">
      <dsp:nvSpPr>
        <dsp:cNvPr id="0" name=""/>
        <dsp:cNvSpPr/>
      </dsp:nvSpPr>
      <dsp:spPr>
        <a:xfrm>
          <a:off x="3432278" y="1298743"/>
          <a:ext cx="983912" cy="983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bg1"/>
              </a:solidFill>
            </a:rPr>
            <a:t>Palais des enfants</a:t>
          </a:r>
          <a:endParaRPr lang="en-GB" sz="1500" b="1" kern="1200" dirty="0">
            <a:solidFill>
              <a:schemeClr val="bg1"/>
            </a:solidFill>
          </a:endParaRPr>
        </a:p>
      </dsp:txBody>
      <dsp:txXfrm>
        <a:off x="3576369" y="1442834"/>
        <a:ext cx="695730" cy="695730"/>
      </dsp:txXfrm>
    </dsp:sp>
    <dsp:sp modelId="{54970039-BB10-47E0-8B82-6DA53154F121}">
      <dsp:nvSpPr>
        <dsp:cNvPr id="0" name=""/>
        <dsp:cNvSpPr/>
      </dsp:nvSpPr>
      <dsp:spPr>
        <a:xfrm>
          <a:off x="4496083" y="1505365"/>
          <a:ext cx="570668" cy="570668"/>
        </a:xfrm>
        <a:prstGeom prst="mathEqual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4571725" y="1622923"/>
        <a:ext cx="419384" cy="335552"/>
      </dsp:txXfrm>
    </dsp:sp>
    <dsp:sp modelId="{D85FDBCE-7BCA-4A13-A6BA-3BCDCEC8B271}">
      <dsp:nvSpPr>
        <dsp:cNvPr id="0" name=""/>
        <dsp:cNvSpPr/>
      </dsp:nvSpPr>
      <dsp:spPr>
        <a:xfrm>
          <a:off x="5146646" y="1298743"/>
          <a:ext cx="983912" cy="98391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endParaRPr lang="en-GB" sz="1500" kern="1200" dirty="0"/>
        </a:p>
      </dsp:txBody>
      <dsp:txXfrm>
        <a:off x="5290737" y="1442834"/>
        <a:ext cx="695730" cy="695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66337-36C6-423A-887D-D7D76590E63F}">
      <dsp:nvSpPr>
        <dsp:cNvPr id="0" name=""/>
        <dsp:cNvSpPr/>
      </dsp:nvSpPr>
      <dsp:spPr>
        <a:xfrm>
          <a:off x="7223" y="1302819"/>
          <a:ext cx="975761" cy="975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>
              <a:solidFill>
                <a:schemeClr val="bg1"/>
              </a:solidFill>
            </a:rPr>
            <a:t>UCv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150120" y="1445716"/>
        <a:ext cx="689967" cy="689967"/>
      </dsp:txXfrm>
    </dsp:sp>
    <dsp:sp modelId="{4F9E4E56-30FD-4D2F-87FF-3FF66BE73D02}">
      <dsp:nvSpPr>
        <dsp:cNvPr id="0" name=""/>
        <dsp:cNvSpPr/>
      </dsp:nvSpPr>
      <dsp:spPr>
        <a:xfrm>
          <a:off x="1062216" y="1507729"/>
          <a:ext cx="565941" cy="56594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1137231" y="1724145"/>
        <a:ext cx="415911" cy="133109"/>
      </dsp:txXfrm>
    </dsp:sp>
    <dsp:sp modelId="{C532109F-F416-419D-A2ED-CF4DB3E52819}">
      <dsp:nvSpPr>
        <dsp:cNvPr id="0" name=""/>
        <dsp:cNvSpPr/>
      </dsp:nvSpPr>
      <dsp:spPr>
        <a:xfrm>
          <a:off x="1707389" y="1302819"/>
          <a:ext cx="975761" cy="975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Voltaire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850286" y="1445716"/>
        <a:ext cx="689967" cy="689967"/>
      </dsp:txXfrm>
    </dsp:sp>
    <dsp:sp modelId="{AA2B21DC-1BE2-4913-90DC-331A033EA147}">
      <dsp:nvSpPr>
        <dsp:cNvPr id="0" name=""/>
        <dsp:cNvSpPr/>
      </dsp:nvSpPr>
      <dsp:spPr>
        <a:xfrm>
          <a:off x="2762382" y="1507729"/>
          <a:ext cx="565941" cy="56594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837397" y="1724145"/>
        <a:ext cx="415911" cy="133109"/>
      </dsp:txXfrm>
    </dsp:sp>
    <dsp:sp modelId="{A466B490-821A-463E-98E4-278322641A4A}">
      <dsp:nvSpPr>
        <dsp:cNvPr id="0" name=""/>
        <dsp:cNvSpPr/>
      </dsp:nvSpPr>
      <dsp:spPr>
        <a:xfrm>
          <a:off x="3407555" y="1302819"/>
          <a:ext cx="975761" cy="975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Palais des enfants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3550452" y="1445716"/>
        <a:ext cx="689967" cy="689967"/>
      </dsp:txXfrm>
    </dsp:sp>
    <dsp:sp modelId="{54970039-BB10-47E0-8B82-6DA53154F121}">
      <dsp:nvSpPr>
        <dsp:cNvPr id="0" name=""/>
        <dsp:cNvSpPr/>
      </dsp:nvSpPr>
      <dsp:spPr>
        <a:xfrm>
          <a:off x="4462548" y="1507729"/>
          <a:ext cx="565941" cy="565941"/>
        </a:xfrm>
        <a:prstGeom prst="mathPlus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4537563" y="1724145"/>
        <a:ext cx="415911" cy="133109"/>
      </dsp:txXfrm>
    </dsp:sp>
    <dsp:sp modelId="{662FF069-EFE8-4759-9470-546CB5C09BFF}">
      <dsp:nvSpPr>
        <dsp:cNvPr id="0" name=""/>
        <dsp:cNvSpPr/>
      </dsp:nvSpPr>
      <dsp:spPr>
        <a:xfrm>
          <a:off x="5107722" y="1302819"/>
          <a:ext cx="975761" cy="975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>
              <a:solidFill>
                <a:schemeClr val="bg1"/>
              </a:solidFill>
            </a:rPr>
            <a:t>Inspectorat scolaire Dolj</a:t>
          </a:r>
          <a:endParaRPr lang="en-GB" sz="1050" b="1" kern="1200" dirty="0">
            <a:solidFill>
              <a:schemeClr val="bg1"/>
            </a:solidFill>
          </a:endParaRPr>
        </a:p>
      </dsp:txBody>
      <dsp:txXfrm>
        <a:off x="5250619" y="1445716"/>
        <a:ext cx="689967" cy="689967"/>
      </dsp:txXfrm>
    </dsp:sp>
    <dsp:sp modelId="{12847A39-908A-44D8-9150-D2D94B943FBC}">
      <dsp:nvSpPr>
        <dsp:cNvPr id="0" name=""/>
        <dsp:cNvSpPr/>
      </dsp:nvSpPr>
      <dsp:spPr>
        <a:xfrm>
          <a:off x="6162715" y="1507729"/>
          <a:ext cx="565941" cy="565941"/>
        </a:xfrm>
        <a:prstGeom prst="mathEqual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>
            <a:noFill/>
          </a:endParaRPr>
        </a:p>
      </dsp:txBody>
      <dsp:txXfrm>
        <a:off x="6237730" y="1624313"/>
        <a:ext cx="415911" cy="332773"/>
      </dsp:txXfrm>
    </dsp:sp>
    <dsp:sp modelId="{D85FDBCE-7BCA-4A13-A6BA-3BCDCEC8B271}">
      <dsp:nvSpPr>
        <dsp:cNvPr id="0" name=""/>
        <dsp:cNvSpPr/>
      </dsp:nvSpPr>
      <dsp:spPr>
        <a:xfrm>
          <a:off x="6807888" y="1302819"/>
          <a:ext cx="975761" cy="97576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</a:t>
          </a:r>
          <a:endParaRPr lang="en-GB" sz="4100" kern="1200" dirty="0"/>
        </a:p>
      </dsp:txBody>
      <dsp:txXfrm>
        <a:off x="6950785" y="1445716"/>
        <a:ext cx="689967" cy="689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AD98F-BE23-477A-988E-44595C46A2C9}">
      <dsp:nvSpPr>
        <dsp:cNvPr id="0" name=""/>
        <dsp:cNvSpPr/>
      </dsp:nvSpPr>
      <dsp:spPr>
        <a:xfrm>
          <a:off x="2125979" y="59054"/>
          <a:ext cx="2834640" cy="2834640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UCV: </a:t>
          </a:r>
          <a:br>
            <a:rPr lang="fr-FR" sz="1800" b="1" kern="1200" dirty="0" smtClean="0"/>
          </a:br>
          <a:r>
            <a:rPr lang="fr-FR" sz="1800" b="1" kern="1200" dirty="0" smtClean="0"/>
            <a:t>4 chercheurs</a:t>
          </a:r>
          <a:endParaRPr lang="en-GB" sz="1800" b="1" kern="1200" dirty="0"/>
        </a:p>
      </dsp:txBody>
      <dsp:txXfrm>
        <a:off x="2503932" y="555116"/>
        <a:ext cx="2078736" cy="1275588"/>
      </dsp:txXfrm>
    </dsp:sp>
    <dsp:sp modelId="{68E376EE-CA2D-47E6-BE70-C796095CA7AB}">
      <dsp:nvSpPr>
        <dsp:cNvPr id="0" name=""/>
        <dsp:cNvSpPr/>
      </dsp:nvSpPr>
      <dsp:spPr>
        <a:xfrm>
          <a:off x="3428988" y="1828805"/>
          <a:ext cx="2834640" cy="2834640"/>
        </a:xfrm>
        <a:prstGeom prst="ellipse">
          <a:avLst/>
        </a:prstGeom>
        <a:solidFill>
          <a:schemeClr val="accent1">
            <a:shade val="80000"/>
            <a:alpha val="50000"/>
            <a:hueOff val="-17"/>
            <a:satOff val="2579"/>
            <a:lumOff val="2647"/>
            <a:alpha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ISJ – interface université/écoles: 5 inspecteurs</a:t>
          </a:r>
          <a:endParaRPr lang="en-GB" sz="1800" b="1" kern="1200" dirty="0"/>
        </a:p>
      </dsp:txBody>
      <dsp:txXfrm>
        <a:off x="4295915" y="2561087"/>
        <a:ext cx="1700784" cy="1559052"/>
      </dsp:txXfrm>
    </dsp:sp>
    <dsp:sp modelId="{679FF97A-3E61-499E-B9DD-73BE3BD4C862}">
      <dsp:nvSpPr>
        <dsp:cNvPr id="0" name=""/>
        <dsp:cNvSpPr/>
      </dsp:nvSpPr>
      <dsp:spPr>
        <a:xfrm>
          <a:off x="761998" y="1828805"/>
          <a:ext cx="2834640" cy="2834640"/>
        </a:xfrm>
        <a:prstGeom prst="ellipse">
          <a:avLst/>
        </a:prstGeom>
        <a:solidFill>
          <a:schemeClr val="accent1">
            <a:shade val="80000"/>
            <a:alpha val="50000"/>
            <a:hueOff val="-35"/>
            <a:satOff val="5159"/>
            <a:lumOff val="5293"/>
            <a:alphaOff val="3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Lycée Voltaire: </a:t>
          </a:r>
          <a:br>
            <a:rPr lang="fr-FR" sz="1800" b="1" kern="1200" dirty="0" smtClean="0"/>
          </a:br>
          <a:r>
            <a:rPr lang="fr-FR" sz="1800" b="1" kern="1200" dirty="0" smtClean="0"/>
            <a:t>12 enseignants </a:t>
          </a:r>
          <a:endParaRPr lang="en-GB" sz="1800" b="1" kern="1200" dirty="0"/>
        </a:p>
      </dsp:txBody>
      <dsp:txXfrm>
        <a:off x="1028927" y="2561087"/>
        <a:ext cx="1700784" cy="15590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A2E7C-5FE6-4AD7-91C2-A3671DD9D23B}">
      <dsp:nvSpPr>
        <dsp:cNvPr id="0" name=""/>
        <dsp:cNvSpPr/>
      </dsp:nvSpPr>
      <dsp:spPr>
        <a:xfrm>
          <a:off x="-6016822" y="-920663"/>
          <a:ext cx="7162627" cy="7162627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04A9E-F182-4067-9A54-50BD38C1CAF3}">
      <dsp:nvSpPr>
        <dsp:cNvPr id="0" name=""/>
        <dsp:cNvSpPr/>
      </dsp:nvSpPr>
      <dsp:spPr>
        <a:xfrm>
          <a:off x="500720" y="332474"/>
          <a:ext cx="4377235" cy="66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142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noProof="0" dirty="0" smtClean="0"/>
            <a:t>Le Palais des enfants</a:t>
          </a:r>
          <a:endParaRPr lang="fr-FR" sz="2400" kern="1200" noProof="0" dirty="0"/>
        </a:p>
      </dsp:txBody>
      <dsp:txXfrm>
        <a:off x="500720" y="332474"/>
        <a:ext cx="4377235" cy="665375"/>
      </dsp:txXfrm>
    </dsp:sp>
    <dsp:sp modelId="{CE58F3E4-6DD2-42EC-A080-241B02295BB3}">
      <dsp:nvSpPr>
        <dsp:cNvPr id="0" name=""/>
        <dsp:cNvSpPr/>
      </dsp:nvSpPr>
      <dsp:spPr>
        <a:xfrm>
          <a:off x="84860" y="249302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C14A8-C9EA-4434-BA1C-07FF40BCE06F}">
      <dsp:nvSpPr>
        <dsp:cNvPr id="0" name=""/>
        <dsp:cNvSpPr/>
      </dsp:nvSpPr>
      <dsp:spPr>
        <a:xfrm>
          <a:off x="977508" y="1330218"/>
          <a:ext cx="3900446" cy="66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142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noProof="0" dirty="0" smtClean="0"/>
            <a:t>Le Musée de l’Olténie</a:t>
          </a:r>
          <a:endParaRPr lang="fr-FR" sz="2400" kern="1200" noProof="0" dirty="0"/>
        </a:p>
      </dsp:txBody>
      <dsp:txXfrm>
        <a:off x="977508" y="1330218"/>
        <a:ext cx="3900446" cy="665375"/>
      </dsp:txXfrm>
    </dsp:sp>
    <dsp:sp modelId="{A7A62BA6-BA3B-4F9E-B99F-9F0BF4416D53}">
      <dsp:nvSpPr>
        <dsp:cNvPr id="0" name=""/>
        <dsp:cNvSpPr/>
      </dsp:nvSpPr>
      <dsp:spPr>
        <a:xfrm>
          <a:off x="561649" y="1247046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B22BC-76CB-4119-882D-2EF5393B15C3}">
      <dsp:nvSpPr>
        <dsp:cNvPr id="0" name=""/>
        <dsp:cNvSpPr/>
      </dsp:nvSpPr>
      <dsp:spPr>
        <a:xfrm>
          <a:off x="1123844" y="2327962"/>
          <a:ext cx="3754111" cy="66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142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/>
            <a:t>S.C. Plus Pan S.R.L. </a:t>
          </a:r>
        </a:p>
      </dsp:txBody>
      <dsp:txXfrm>
        <a:off x="1123844" y="2327962"/>
        <a:ext cx="3754111" cy="665375"/>
      </dsp:txXfrm>
    </dsp:sp>
    <dsp:sp modelId="{48F85BC1-ABFD-4604-81A9-CF1B06C67D72}">
      <dsp:nvSpPr>
        <dsp:cNvPr id="0" name=""/>
        <dsp:cNvSpPr/>
      </dsp:nvSpPr>
      <dsp:spPr>
        <a:xfrm>
          <a:off x="707985" y="2244790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69EC7-B472-4636-AD43-90C2D5B40417}">
      <dsp:nvSpPr>
        <dsp:cNvPr id="0" name=""/>
        <dsp:cNvSpPr/>
      </dsp:nvSpPr>
      <dsp:spPr>
        <a:xfrm>
          <a:off x="977508" y="3325706"/>
          <a:ext cx="3900446" cy="66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142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noProof="0" dirty="0" smtClean="0"/>
            <a:t>L’église  ”St. Calinic”</a:t>
          </a:r>
          <a:endParaRPr lang="fr-FR" sz="2400" kern="1200" noProof="0" dirty="0"/>
        </a:p>
      </dsp:txBody>
      <dsp:txXfrm>
        <a:off x="977508" y="3325706"/>
        <a:ext cx="3900446" cy="665375"/>
      </dsp:txXfrm>
    </dsp:sp>
    <dsp:sp modelId="{46926A4B-9688-426F-98F0-DC4A08BCABB2}">
      <dsp:nvSpPr>
        <dsp:cNvPr id="0" name=""/>
        <dsp:cNvSpPr/>
      </dsp:nvSpPr>
      <dsp:spPr>
        <a:xfrm>
          <a:off x="561649" y="3242534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EA47B-7443-4622-9CF7-42BE2F604548}">
      <dsp:nvSpPr>
        <dsp:cNvPr id="0" name=""/>
        <dsp:cNvSpPr/>
      </dsp:nvSpPr>
      <dsp:spPr>
        <a:xfrm>
          <a:off x="500720" y="4323449"/>
          <a:ext cx="4377235" cy="665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noProof="0" dirty="0" smtClean="0"/>
            <a:t>Centre départemental pour la conservation et la promotion de la culture traditionnelle Dolj</a:t>
          </a:r>
          <a:endParaRPr lang="fr-FR" sz="1600" kern="1200" noProof="0" dirty="0"/>
        </a:p>
      </dsp:txBody>
      <dsp:txXfrm>
        <a:off x="500720" y="4323449"/>
        <a:ext cx="4377235" cy="665375"/>
      </dsp:txXfrm>
    </dsp:sp>
    <dsp:sp modelId="{6BAC8897-642C-42E6-BA71-0750BAA15924}">
      <dsp:nvSpPr>
        <dsp:cNvPr id="0" name=""/>
        <dsp:cNvSpPr/>
      </dsp:nvSpPr>
      <dsp:spPr>
        <a:xfrm>
          <a:off x="84860" y="4240277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8D341-2798-4A27-80C7-D7CB01915B8A}" type="datetimeFigureOut">
              <a:rPr lang="ro-RO" smtClean="0"/>
              <a:t>26.11.2020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C0D7-CE57-4E25-A96D-0C9E92CE294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107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D5E-9C68-4B27-9315-7C922DFEC74C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A4BF-F51A-4E31-A2FC-55E9C7689404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8E96-4DBF-478C-9634-32CFE8CECFDB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DCE5-FC65-4DD1-AE0B-65E3BDD737BF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0CD-1E17-43B8-8EC1-FC5B3635EDA4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F35-71E0-42DB-B977-17EC5CCBD713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D29-A1CC-43C7-84DA-01A5B7D10569}" type="datetime1">
              <a:rPr lang="fr-FR" smtClean="0"/>
              <a:t>26/11/2020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18-4849-42B6-B179-E87EFFDE819C}" type="datetime1">
              <a:rPr lang="fr-FR" smtClean="0"/>
              <a:t>26/11/2020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2AD4-75F4-4B76-BAF1-046F01BE2D16}" type="datetime1">
              <a:rPr lang="fr-FR" smtClean="0"/>
              <a:t>26/11/2020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A1C7-7162-4ABD-9FF7-ED38CA905BDB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A2E4-FD0A-42F2-BE74-2A67449B1FC7}" type="datetime1">
              <a:rPr lang="fr-FR" smtClean="0"/>
              <a:t>26/11/2020</a:t>
            </a:fld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A7A693-4246-4E7D-8701-220950DC86FE}" type="slidenum">
              <a:rPr lang="ro-RO" smtClean="0"/>
              <a:t>‹#›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40D555B-5E8A-4630-8B81-BB087180EC0E}" type="datetime1">
              <a:rPr lang="fr-FR" smtClean="0"/>
              <a:t>26/11/2020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5.jpe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image" Target="../media/image16.pn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microsoft.com/office/2007/relationships/diagramDrawing" Target="../diagrams/drawing2.xml"/><Relationship Id="rId5" Type="http://schemas.openxmlformats.org/officeDocument/2006/relationships/image" Target="../media/image18.png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384174" cy="21336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fr-FR" sz="3200" b="1" i="1" dirty="0">
                <a:latin typeface="+mn-lt"/>
              </a:rPr>
              <a:t>Enjeux de la construction d’un territoire apprenant </a:t>
            </a:r>
            <a:r>
              <a:rPr lang="fr-FR" sz="3200" b="1" i="1" dirty="0" smtClean="0">
                <a:latin typeface="+mn-lt"/>
              </a:rPr>
              <a:t> dans l’enseignement</a:t>
            </a:r>
            <a:r>
              <a:rPr lang="en-US" sz="3200" b="1" i="1" dirty="0">
                <a:latin typeface="+mn-lt"/>
              </a:rPr>
              <a:t> </a:t>
            </a:r>
            <a:r>
              <a:rPr lang="fr-FR" sz="3200" b="1" i="1" dirty="0" smtClean="0">
                <a:latin typeface="+mn-lt"/>
              </a:rPr>
              <a:t>roumain I</a:t>
            </a:r>
            <a:br>
              <a:rPr lang="fr-FR" sz="3200" b="1" i="1" dirty="0" smtClean="0">
                <a:latin typeface="+mn-lt"/>
              </a:rPr>
            </a:br>
            <a:r>
              <a:rPr lang="fr-FR" sz="3200" b="1" i="1" dirty="0" smtClean="0">
                <a:latin typeface="+mn-lt"/>
              </a:rPr>
              <a:t/>
            </a:r>
            <a:br>
              <a:rPr lang="fr-FR" sz="3200" b="1" i="1" dirty="0" smtClean="0">
                <a:latin typeface="+mn-lt"/>
              </a:rPr>
            </a:br>
            <a:r>
              <a:rPr lang="fr-FR" sz="3200" b="1" i="1" dirty="0" smtClean="0">
                <a:latin typeface="+mn-lt"/>
              </a:rPr>
              <a:t>Cristiana TEODORESCU</a:t>
            </a:r>
            <a:endParaRPr lang="ro-RO" sz="3200" b="1" i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276600"/>
            <a:ext cx="3733800" cy="2057400"/>
          </a:xfrm>
        </p:spPr>
        <p:txBody>
          <a:bodyPr/>
          <a:lstStyle/>
          <a:p>
            <a:r>
              <a:rPr lang="fr-FR" dirty="0" smtClean="0"/>
              <a:t>Professeure </a:t>
            </a:r>
            <a:r>
              <a:rPr lang="fr-FR" dirty="0"/>
              <a:t>des universités, Faculté des Lettres, Université de Craiova (UCV), Roumanie, directrice de l’Ecole doctorale « Alexandru Piru » et du Centre de recherche </a:t>
            </a:r>
            <a:r>
              <a:rPr lang="fr-FR" dirty="0" smtClean="0"/>
              <a:t>STUDITrans</a:t>
            </a:r>
            <a:endParaRPr lang="fr-FR" dirty="0"/>
          </a:p>
        </p:txBody>
      </p:sp>
      <p:pic>
        <p:nvPicPr>
          <p:cNvPr id="8194" name="Picture 2" descr="C:\Users\cristiana\Desktop\Poza CT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6319" r="-1664" b="-6319"/>
          <a:stretch/>
        </p:blipFill>
        <p:spPr bwMode="auto">
          <a:xfrm>
            <a:off x="4876800" y="2590800"/>
            <a:ext cx="31949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74" y="5334000"/>
            <a:ext cx="683626" cy="10169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29C2-7FF9-4B27-96C6-07C2919EBD21}" type="datetime1">
              <a:rPr lang="fr-FR" smtClean="0"/>
              <a:t>26/11/2020</a:t>
            </a:fld>
            <a:endParaRPr lang="ro-R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618547" y="3987951"/>
            <a:ext cx="2367281" cy="365760"/>
          </a:xfrm>
        </p:spPr>
        <p:txBody>
          <a:bodyPr/>
          <a:lstStyle/>
          <a:p>
            <a:r>
              <a:rPr lang="fr-FR" dirty="0" smtClean="0"/>
              <a:t>Territoire apprenant, des protocoles innovants au service des apprentissages  (TERAPI)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958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038"/>
            <a:ext cx="8458200" cy="1020762"/>
          </a:xfrm>
        </p:spPr>
        <p:txBody>
          <a:bodyPr/>
          <a:lstStyle/>
          <a:p>
            <a:pPr algn="ctr"/>
            <a:r>
              <a:rPr lang="fr-FR" sz="4000" b="1" i="1" dirty="0" smtClean="0">
                <a:latin typeface="+mn-lt"/>
              </a:rPr>
              <a:t>La goutte d’eau </a:t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en tant qu’opportunité</a:t>
            </a:r>
            <a:endParaRPr lang="fr-FR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7010400" cy="516940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2017</a:t>
            </a:r>
            <a:r>
              <a:rPr lang="fr-FR" dirty="0" smtClean="0"/>
              <a:t>: la rencontre heureuse avec </a:t>
            </a:r>
            <a:br>
              <a:rPr lang="fr-FR" dirty="0" smtClean="0"/>
            </a:br>
            <a:r>
              <a:rPr lang="fr-FR" dirty="0" smtClean="0"/>
              <a:t>Marie-Françoise OLIVIER et Thierry DELAVET</a:t>
            </a:r>
          </a:p>
          <a:p>
            <a:pPr marL="114300" indent="0">
              <a:buNone/>
            </a:pPr>
            <a:endParaRPr lang="fr-FR" sz="1200" dirty="0" smtClean="0"/>
          </a:p>
          <a:p>
            <a:r>
              <a:rPr lang="fr-FR" dirty="0" smtClean="0"/>
              <a:t>Proposition de partenariat </a:t>
            </a:r>
            <a:br>
              <a:rPr lang="fr-FR" dirty="0" smtClean="0"/>
            </a:br>
            <a:r>
              <a:rPr lang="fr-FR" dirty="0" smtClean="0"/>
              <a:t>dans le projet TERAPI</a:t>
            </a:r>
          </a:p>
          <a:p>
            <a:pPr marL="114300" indent="0">
              <a:buNone/>
            </a:pPr>
            <a:endParaRPr lang="fr-FR" sz="1200" dirty="0" smtClean="0"/>
          </a:p>
          <a:p>
            <a:r>
              <a:rPr lang="fr-FR" dirty="0" smtClean="0"/>
              <a:t>Début d’une belle aventure </a:t>
            </a:r>
            <a:br>
              <a:rPr lang="fr-FR" dirty="0" smtClean="0"/>
            </a:br>
            <a:r>
              <a:rPr lang="fr-FR" dirty="0" smtClean="0"/>
              <a:t>transformatrice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62396"/>
            <a:ext cx="3190543" cy="234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B4-20D5-4615-BB2A-0EAC62A6845D}" type="datetime1">
              <a:rPr lang="fr-FR" smtClean="0"/>
              <a:t>26/11/2020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1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/>
          <a:lstStyle/>
          <a:p>
            <a:pPr algn="ctr"/>
            <a:r>
              <a:rPr lang="fr-FR" sz="4000" b="1" i="1" dirty="0" smtClean="0">
                <a:latin typeface="+mn-lt"/>
              </a:rPr>
              <a:t>La goutte d’eau </a:t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en tant qu’opportunité</a:t>
            </a:r>
            <a:endParaRPr lang="fr-FR" sz="4000" b="1" i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9B4-20D5-4615-BB2A-0EAC62A6845D}" type="datetime1">
              <a:rPr lang="fr-FR" smtClean="0"/>
              <a:t>26/11/2020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nca\Desktop\poza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9" y="2209800"/>
            <a:ext cx="253735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riped Right Arrow 8"/>
          <p:cNvSpPr/>
          <p:nvPr/>
        </p:nvSpPr>
        <p:spPr>
          <a:xfrm>
            <a:off x="2768600" y="3429000"/>
            <a:ext cx="838200" cy="304800"/>
          </a:xfrm>
          <a:prstGeom prst="striped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9180674"/>
              </p:ext>
            </p:extLst>
          </p:nvPr>
        </p:nvGraphicFramePr>
        <p:xfrm>
          <a:off x="2587625" y="1752600"/>
          <a:ext cx="6935592" cy="462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87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i="1" dirty="0" smtClean="0">
                <a:latin typeface="+mn-lt"/>
              </a:rPr>
              <a:t>La goutte d’eau comme interrogation</a:t>
            </a:r>
            <a:endParaRPr lang="fr-FR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95800" cy="495300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La notion de TA – inconnue en Roumanie</a:t>
            </a:r>
          </a:p>
          <a:p>
            <a:r>
              <a:rPr lang="fr-FR" dirty="0" smtClean="0"/>
              <a:t>Commencement de la réflexion autour de cette notion </a:t>
            </a:r>
          </a:p>
          <a:p>
            <a:r>
              <a:rPr lang="fr-FR" dirty="0" smtClean="0"/>
              <a:t>Déconcertés par la multitude d’acceptations du concept</a:t>
            </a:r>
          </a:p>
          <a:p>
            <a:r>
              <a:rPr lang="fr-FR" dirty="0" smtClean="0"/>
              <a:t>Comment apprivoiser le concept de TA et comment l’adapter au système d’enseignement roumain?</a:t>
            </a: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2" r="53682"/>
          <a:stretch/>
        </p:blipFill>
        <p:spPr bwMode="auto">
          <a:xfrm>
            <a:off x="5181600" y="2133600"/>
            <a:ext cx="2895600" cy="33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E5A2-AE51-42E3-9C24-7B6FD8838042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578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9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fr-FR" sz="3900" b="1" i="1" dirty="0">
                <a:latin typeface="+mn-lt"/>
              </a:rPr>
              <a:t>Le flottement interrogatif: </a:t>
            </a:r>
            <a:r>
              <a:rPr lang="fr-FR" sz="3900" b="1" i="1" dirty="0" smtClean="0">
                <a:latin typeface="+mn-lt"/>
              </a:rPr>
              <a:t> Le  </a:t>
            </a:r>
            <a:r>
              <a:rPr lang="fr-FR" sz="3900" b="1" i="1" dirty="0">
                <a:latin typeface="+mn-lt"/>
              </a:rPr>
              <a:t>comment?</a:t>
            </a:r>
            <a:endParaRPr lang="ro-RO" sz="39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105400" cy="5169408"/>
          </a:xfrm>
        </p:spPr>
        <p:txBody>
          <a:bodyPr>
            <a:normAutofit/>
          </a:bodyPr>
          <a:lstStyle/>
          <a:p>
            <a:r>
              <a:rPr lang="fr-FR" sz="2000" dirty="0"/>
              <a:t>Comment identifier, baliser </a:t>
            </a:r>
            <a:r>
              <a:rPr lang="fr-FR" sz="2000" b="1" dirty="0"/>
              <a:t>NOTRE</a:t>
            </a:r>
            <a:r>
              <a:rPr lang="fr-FR" sz="2000" dirty="0"/>
              <a:t> TA?</a:t>
            </a:r>
          </a:p>
          <a:p>
            <a:r>
              <a:rPr lang="fr-FR" sz="2000" dirty="0"/>
              <a:t>Comment construire une équipe?</a:t>
            </a:r>
          </a:p>
          <a:p>
            <a:r>
              <a:rPr lang="fr-FR" sz="2000" dirty="0"/>
              <a:t>Comment imprimer un esprit de collaboration réelle?</a:t>
            </a:r>
          </a:p>
          <a:p>
            <a:r>
              <a:rPr lang="fr-FR" sz="2000" dirty="0"/>
              <a:t>Comment sortir de la mentalité du quantitatif à</a:t>
            </a:r>
            <a:r>
              <a:rPr lang="fr-FR" sz="2000" dirty="0" smtClean="0"/>
              <a:t> </a:t>
            </a:r>
            <a:r>
              <a:rPr lang="fr-FR" sz="2000" dirty="0"/>
              <a:t>tout prix: « le plus de projets possibles, n’importe pas lesquels » sans tenir compte des besoins des élèves, de l’école, des </a:t>
            </a:r>
            <a:r>
              <a:rPr lang="fr-FR" sz="2000" dirty="0" smtClean="0"/>
              <a:t>enseignants, de la communauté?</a:t>
            </a:r>
          </a:p>
          <a:p>
            <a:r>
              <a:rPr lang="fr-FR" sz="2000" dirty="0" smtClean="0"/>
              <a:t>Comment apprendre à se mettre tous </a:t>
            </a:r>
            <a:r>
              <a:rPr lang="fr-FR" sz="2000" dirty="0"/>
              <a:t>à</a:t>
            </a:r>
            <a:r>
              <a:rPr lang="fr-FR" sz="2000" dirty="0" smtClean="0"/>
              <a:t> la table?</a:t>
            </a:r>
          </a:p>
          <a:p>
            <a:r>
              <a:rPr lang="fr-FR" sz="2000" dirty="0" smtClean="0"/>
              <a:t>Comment slalomer </a:t>
            </a:r>
            <a:r>
              <a:rPr lang="fr-FR" sz="2000" dirty="0"/>
              <a:t>à</a:t>
            </a:r>
            <a:r>
              <a:rPr lang="fr-FR" sz="2000" dirty="0" smtClean="0"/>
              <a:t> travers nos programmes trop chargés et nous rencontrer dans une réflexion commune?</a:t>
            </a:r>
          </a:p>
          <a:p>
            <a:endParaRPr lang="fr-FR" dirty="0"/>
          </a:p>
          <a:p>
            <a:endParaRPr lang="ro-RO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057198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B5C6-B7D5-44C2-91EB-814A9B473D1E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7391400" cy="1143000"/>
          </a:xfrm>
        </p:spPr>
        <p:txBody>
          <a:bodyPr/>
          <a:lstStyle/>
          <a:p>
            <a:pPr algn="ctr"/>
            <a:r>
              <a:rPr lang="fr-FR" sz="4000" b="1" i="1" dirty="0" smtClean="0">
                <a:latin typeface="+mn-lt"/>
              </a:rPr>
              <a:t>La goutte d’eau= commencement</a:t>
            </a:r>
            <a:endParaRPr lang="fr-FR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5181600"/>
          </a:xfrm>
        </p:spPr>
        <p:txBody>
          <a:bodyPr>
            <a:noAutofit/>
          </a:bodyPr>
          <a:lstStyle/>
          <a:p>
            <a:r>
              <a:rPr lang="fr-FR" sz="2400" dirty="0" smtClean="0"/>
              <a:t>UCV = partenaire </a:t>
            </a:r>
            <a:br>
              <a:rPr lang="fr-FR" sz="2400" dirty="0" smtClean="0"/>
            </a:br>
            <a:r>
              <a:rPr lang="fr-FR" sz="1800" dirty="0" smtClean="0"/>
              <a:t>(assez timide et peureux) </a:t>
            </a:r>
            <a:br>
              <a:rPr lang="fr-FR" sz="1800" dirty="0" smtClean="0"/>
            </a:br>
            <a:r>
              <a:rPr lang="fr-FR" sz="1800" dirty="0" smtClean="0"/>
              <a:t>dans un TA multinational</a:t>
            </a:r>
          </a:p>
          <a:p>
            <a:endParaRPr lang="fr-FR" sz="2400" dirty="0" smtClean="0"/>
          </a:p>
          <a:p>
            <a:endParaRPr lang="fr-FR" dirty="0" smtClean="0"/>
          </a:p>
          <a:p>
            <a:r>
              <a:rPr lang="fr-FR" sz="2400" dirty="0" smtClean="0"/>
              <a:t>Utilisation de l’existant</a:t>
            </a:r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Construire l’ équipe:</a:t>
            </a:r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40" y="12700"/>
            <a:ext cx="13574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8C0-9FBF-486F-8E1D-D146DE246038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57800"/>
            <a:ext cx="685800" cy="101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nca\Desktop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27" y="1703317"/>
            <a:ext cx="1256145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ca\Desktop\580b585b2edbce24c47b27f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86" y="1600200"/>
            <a:ext cx="1029855" cy="10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ca\Desktop\ac826d7a6060fb22db12590591de4ba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07" y="1566983"/>
            <a:ext cx="1050986" cy="12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6524533"/>
              </p:ext>
            </p:extLst>
          </p:nvPr>
        </p:nvGraphicFramePr>
        <p:xfrm>
          <a:off x="3695700" y="1981200"/>
          <a:ext cx="61341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87548329"/>
              </p:ext>
            </p:extLst>
          </p:nvPr>
        </p:nvGraphicFramePr>
        <p:xfrm>
          <a:off x="2038927" y="4114800"/>
          <a:ext cx="7790873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438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66826" cy="1143000"/>
          </a:xfrm>
        </p:spPr>
        <p:txBody>
          <a:bodyPr/>
          <a:lstStyle/>
          <a:p>
            <a:pPr algn="ctr"/>
            <a:r>
              <a:rPr lang="fr-FR" sz="4000" b="1" i="1" dirty="0">
                <a:latin typeface="+mn-lt"/>
              </a:rPr>
              <a:t>La plongée: </a:t>
            </a:r>
            <a:r>
              <a:rPr lang="fr-FR" sz="4000" b="1" i="1" dirty="0" smtClean="0">
                <a:latin typeface="+mn-lt"/>
              </a:rPr>
              <a:t/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constitution </a:t>
            </a:r>
            <a:r>
              <a:rPr lang="fr-FR" sz="4000" b="1" i="1" dirty="0">
                <a:latin typeface="+mn-lt"/>
              </a:rPr>
              <a:t>de </a:t>
            </a:r>
            <a:r>
              <a:rPr lang="fr-FR" sz="4000" b="1" i="1" dirty="0" smtClean="0">
                <a:latin typeface="+mn-lt"/>
              </a:rPr>
              <a:t>l’équipe roumaine</a:t>
            </a:r>
            <a:endParaRPr lang="ro-RO" sz="4000" i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4E0D-6473-4C09-A259-D6CF6A7E28ED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26" y="5257800"/>
            <a:ext cx="685800" cy="10169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05402103"/>
              </p:ext>
            </p:extLst>
          </p:nvPr>
        </p:nvGraphicFramePr>
        <p:xfrm>
          <a:off x="914400" y="17526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00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i="1" dirty="0">
                <a:latin typeface="+mn-lt"/>
              </a:rPr>
              <a:t>La </a:t>
            </a:r>
            <a:r>
              <a:rPr lang="fr-FR" sz="4000" b="1" i="1" dirty="0" smtClean="0">
                <a:latin typeface="+mn-lt"/>
              </a:rPr>
              <a:t>plongée: consolidation de l’équipe</a:t>
            </a:r>
            <a:endParaRPr lang="ro-RO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712"/>
            <a:ext cx="3657600" cy="4590288"/>
          </a:xfrm>
        </p:spPr>
        <p:txBody>
          <a:bodyPr/>
          <a:lstStyle/>
          <a:p>
            <a:r>
              <a:rPr lang="en-GB" b="1" dirty="0" smtClean="0"/>
              <a:t>Voltaire:</a:t>
            </a:r>
          </a:p>
          <a:p>
            <a:endParaRPr lang="ro-RO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63261090"/>
              </p:ext>
            </p:extLst>
          </p:nvPr>
        </p:nvGraphicFramePr>
        <p:xfrm>
          <a:off x="0" y="2667000"/>
          <a:ext cx="381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66963A8E-31BF-4539-AC24-EF2FA674B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536840"/>
              </p:ext>
            </p:extLst>
          </p:nvPr>
        </p:nvGraphicFramePr>
        <p:xfrm>
          <a:off x="3581400" y="2743200"/>
          <a:ext cx="4724400" cy="275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B959-8541-4C75-A1F7-774041E7206E}" type="datetime1">
              <a:rPr lang="fr-FR" smtClean="0"/>
              <a:t>26/11/2020</a:t>
            </a:fld>
            <a:endParaRPr lang="ro-R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8" name="Picture 7" descr="C:\Users\cristiana\Desktop\thumbnai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578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477000" cy="639762"/>
          </a:xfrm>
        </p:spPr>
        <p:txBody>
          <a:bodyPr/>
          <a:lstStyle/>
          <a:p>
            <a:pPr algn="ctr"/>
            <a:r>
              <a:rPr lang="fr-FR" sz="4000" b="1" i="1" dirty="0" smtClean="0">
                <a:latin typeface="+mn-lt"/>
              </a:rPr>
              <a:t>Bouée de sauvetage </a:t>
            </a:r>
            <a:endParaRPr lang="fr-FR" sz="4000" b="1" i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9185-1F3B-448B-BD52-644EB14A96CE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6019800" cy="598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fr-FR" sz="3600" b="1" i="1" dirty="0">
                <a:latin typeface="+mn-lt"/>
              </a:rPr>
              <a:t>Le saut dans l’eau sans trop savoir </a:t>
            </a:r>
            <a:r>
              <a:rPr lang="fr-FR" sz="3600" b="1" i="1" dirty="0" smtClean="0">
                <a:latin typeface="+mn-lt"/>
              </a:rPr>
              <a:t>nager (1)</a:t>
            </a:r>
            <a:endParaRPr lang="ro-RO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36192"/>
            <a:ext cx="5029200" cy="5245608"/>
          </a:xfrm>
        </p:spPr>
        <p:txBody>
          <a:bodyPr>
            <a:noAutofit/>
          </a:bodyPr>
          <a:lstStyle/>
          <a:p>
            <a:r>
              <a:rPr lang="fr-FR" sz="2400" dirty="0"/>
              <a:t>UCV = analyse de l’état des lieux = </a:t>
            </a:r>
            <a:r>
              <a:rPr lang="fr-FR" sz="2400" b="1" i="1" dirty="0"/>
              <a:t>Esquisse d’une culture du projet dans le contexte roumain </a:t>
            </a:r>
            <a:r>
              <a:rPr lang="fr-FR" sz="2400" dirty="0"/>
              <a:t>(Monica Tilea, Oana Duta)</a:t>
            </a:r>
            <a:r>
              <a:rPr lang="fr-FR" sz="2400" b="1" i="1" dirty="0"/>
              <a:t> </a:t>
            </a:r>
          </a:p>
          <a:p>
            <a:pPr marL="342900" lvl="1">
              <a:buClr>
                <a:schemeClr val="accent1"/>
              </a:buClr>
            </a:pPr>
            <a:r>
              <a:rPr lang="fr-FR" b="1" kern="0" dirty="0"/>
              <a:t>Objectifs: </a:t>
            </a:r>
            <a:r>
              <a:rPr lang="fr-FR" kern="0" dirty="0"/>
              <a:t>1. voir si les projets organisés dans les deux lycées répondent aux attentes des élèves; 2. quelles sont, selon les élèves, les compétences qui se développent grâce aux activités organisées dans le cadre des projets; 3. si les élèves ont la capacité de réfléchir sur leurs propres activités.</a:t>
            </a:r>
            <a:endParaRPr lang="fr-FR" dirty="0">
              <a:cs typeface="Calibri"/>
            </a:endParaRPr>
          </a:p>
          <a:p>
            <a:endParaRPr lang="ro-RO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70729"/>
            <a:ext cx="3124200" cy="292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C12C-9991-4180-B92B-E57EBE685761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6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48856" cy="1143000"/>
          </a:xfrm>
        </p:spPr>
        <p:txBody>
          <a:bodyPr/>
          <a:lstStyle/>
          <a:p>
            <a:pPr algn="ctr"/>
            <a:r>
              <a:rPr lang="fr-FR" sz="3700" b="1" i="1" dirty="0">
                <a:latin typeface="+mn-lt"/>
              </a:rPr>
              <a:t>Le saut dans l’eau sans trop savoir </a:t>
            </a:r>
            <a:r>
              <a:rPr lang="fr-FR" sz="3700" b="1" i="1" dirty="0" smtClean="0">
                <a:latin typeface="+mn-lt"/>
              </a:rPr>
              <a:t>nager (1)</a:t>
            </a:r>
            <a:endParaRPr lang="ro-RO" sz="3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4648200" cy="5105400"/>
          </a:xfrm>
        </p:spPr>
        <p:txBody>
          <a:bodyPr>
            <a:normAutofit fontScale="92500" lnSpcReduction="10000"/>
          </a:bodyPr>
          <a:lstStyle/>
          <a:p>
            <a:r>
              <a:rPr lang="fr-FR" sz="2900" b="1" dirty="0">
                <a:cs typeface="Calibri"/>
              </a:rPr>
              <a:t>Constatations sur la perspective des élèves</a:t>
            </a:r>
            <a:r>
              <a:rPr lang="fr-FR" sz="2900" dirty="0">
                <a:cs typeface="Calibri"/>
              </a:rPr>
              <a:t>:</a:t>
            </a:r>
          </a:p>
          <a:p>
            <a:pPr marL="582930" lvl="1" indent="-285750">
              <a:buFontTx/>
              <a:buChar char="-"/>
            </a:pPr>
            <a:r>
              <a:rPr lang="fr-FR" sz="2900" dirty="0"/>
              <a:t>Les élèves ne sont pas habitués à faire des exercices autoréflexifs </a:t>
            </a:r>
          </a:p>
          <a:p>
            <a:pPr marL="582930" lvl="1" indent="-285750">
              <a:buFontTx/>
              <a:buChar char="-"/>
            </a:pPr>
            <a:r>
              <a:rPr lang="fr-FR" sz="2900" dirty="0"/>
              <a:t>Ambiguïté de la notion de </a:t>
            </a:r>
            <a:r>
              <a:rPr lang="fr-FR" sz="2900" dirty="0" smtClean="0"/>
              <a:t>projet</a:t>
            </a:r>
            <a:endParaRPr lang="fr-FR" sz="2900" dirty="0"/>
          </a:p>
          <a:p>
            <a:pPr marL="582930" lvl="1" indent="-285750">
              <a:buFontTx/>
              <a:buChar char="-"/>
            </a:pPr>
            <a:r>
              <a:rPr lang="fr-FR" sz="2900" dirty="0"/>
              <a:t>Compétences développées, selon les élèves (créativité, responsabilité, capacité d’adaptation à des situations nouvelles)</a:t>
            </a:r>
          </a:p>
          <a:p>
            <a:endParaRPr lang="ro-R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/>
          <a:stretch/>
        </p:blipFill>
        <p:spPr bwMode="auto">
          <a:xfrm>
            <a:off x="4648200" y="2281854"/>
            <a:ext cx="3570916" cy="305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B3F9-F677-401C-BAF6-E409DE2FFB11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856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4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i="1" dirty="0" smtClean="0">
                <a:latin typeface="+mn-lt"/>
              </a:rPr>
              <a:t>Sous le signe de la métaphore conceptuelle de la goutte d’eau</a:t>
            </a:r>
            <a:endParaRPr lang="fr-FR" sz="4000" b="1" i="1" dirty="0">
              <a:latin typeface="+mn-lt"/>
            </a:endParaRPr>
          </a:p>
        </p:txBody>
      </p:sp>
      <p:pic>
        <p:nvPicPr>
          <p:cNvPr id="1026" name="Picture 2" descr="C:\Users\cristiana\Desktop\imagine goutte d ea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458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DBA3-0F71-46C4-ADF3-A30E40D4C2D4}" type="datetime1">
              <a:rPr lang="fr-FR" smtClean="0"/>
              <a:t>26/11/2020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6" name="Picture 5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2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fr-FR" sz="3800" b="1" i="1" dirty="0">
                <a:latin typeface="+mn-lt"/>
              </a:rPr>
              <a:t>Le saut dans l’eau sans trop savoir nager (1)</a:t>
            </a:r>
            <a:endParaRPr lang="ro-RO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267200" cy="4738536"/>
          </a:xfrm>
        </p:spPr>
        <p:txBody>
          <a:bodyPr>
            <a:normAutofit fontScale="85000" lnSpcReduction="20000"/>
          </a:bodyPr>
          <a:lstStyle/>
          <a:p>
            <a:r>
              <a:rPr lang="fr-FR" sz="2900" b="1" dirty="0">
                <a:cs typeface="Calibri"/>
              </a:rPr>
              <a:t>Suggestions pour les enseignants</a:t>
            </a:r>
            <a:r>
              <a:rPr lang="fr-FR" sz="2900" dirty="0">
                <a:cs typeface="Calibri"/>
              </a:rPr>
              <a:t>:</a:t>
            </a:r>
            <a:r>
              <a:rPr lang="fr-FR" sz="2900" dirty="0"/>
              <a:t>   </a:t>
            </a:r>
          </a:p>
          <a:p>
            <a:pPr lvl="1"/>
            <a:r>
              <a:rPr lang="fr-FR" sz="2900" dirty="0"/>
              <a:t>L’accent mis sur le rôle de facilitateur de l’enseignant </a:t>
            </a:r>
          </a:p>
          <a:p>
            <a:pPr lvl="1"/>
            <a:r>
              <a:rPr lang="fr-FR" sz="2900" dirty="0"/>
              <a:t>Une plus grande visibilité des projets</a:t>
            </a:r>
          </a:p>
          <a:p>
            <a:pPr lvl="1"/>
            <a:r>
              <a:rPr lang="fr-FR" sz="2900" dirty="0"/>
              <a:t>Une plus grande ouverture des projets vers la communauté</a:t>
            </a:r>
          </a:p>
          <a:p>
            <a:pPr lvl="1"/>
            <a:r>
              <a:rPr lang="fr-FR" sz="2900" dirty="0"/>
              <a:t>Une plus grande adaptation des projets aux besoins et aux attentes des élèves</a:t>
            </a:r>
            <a:endParaRPr lang="en-US" sz="2900" dirty="0">
              <a:cs typeface="Calibri"/>
            </a:endParaRPr>
          </a:p>
          <a:p>
            <a:pPr marL="114300" indent="0">
              <a:buNone/>
            </a:pPr>
            <a:endParaRPr lang="ro-RO" dirty="0"/>
          </a:p>
        </p:txBody>
      </p:sp>
      <p:pic>
        <p:nvPicPr>
          <p:cNvPr id="2050" name="Picture 2" descr="C:\Users\cristiana\Desktop\IMAGES\goutte- analy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02631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123B-F343-412E-8F03-5F8413DD719F}" type="datetime1">
              <a:rPr lang="fr-FR" smtClean="0"/>
              <a:t>26/11/2020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9" name="Picture 8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629400" y="5029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447314" cy="1143000"/>
          </a:xfrm>
        </p:spPr>
        <p:txBody>
          <a:bodyPr/>
          <a:lstStyle/>
          <a:p>
            <a:pPr algn="ctr"/>
            <a:r>
              <a:rPr lang="fr-FR" sz="3800" b="1" i="1" dirty="0">
                <a:latin typeface="+mn-lt"/>
              </a:rPr>
              <a:t>Le saut dans l’eau sans trop savoir </a:t>
            </a:r>
            <a:r>
              <a:rPr lang="fr-FR" sz="3800" b="1" i="1" dirty="0" smtClean="0">
                <a:latin typeface="+mn-lt"/>
              </a:rPr>
              <a:t>nager (2)</a:t>
            </a:r>
            <a:endParaRPr lang="ro-RO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36192"/>
            <a:ext cx="5410200" cy="516940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UCV </a:t>
            </a:r>
            <a:r>
              <a:rPr lang="fr-FR" sz="2400" dirty="0"/>
              <a:t>analyse de l’état des lieux = </a:t>
            </a:r>
            <a:r>
              <a:rPr lang="fr-FR" b="1" i="1" dirty="0"/>
              <a:t>La perspective des élèves sur les activités extrascolaires </a:t>
            </a:r>
          </a:p>
          <a:p>
            <a:r>
              <a:rPr lang="fr-FR" b="1" i="1" dirty="0"/>
              <a:t>Constatations:</a:t>
            </a:r>
          </a:p>
          <a:p>
            <a:pPr lvl="1"/>
            <a:r>
              <a:rPr lang="fr-FR" dirty="0"/>
              <a:t>Les activités extrascolaires « ne sont pas formellement incluses dans le cadre des programmes scolaires. Facultatives, elles sont liées à l’enseignement, car elles sont offertes par les établissements scolaires afin de promouvoir et de développer les talents, les connaissances et les compétences des élèves » </a:t>
            </a:r>
            <a:r>
              <a:rPr lang="fr-FR" sz="1900" dirty="0"/>
              <a:t>(http://www.ufapec.be/files/files/analyses/2012/2412-parascolaires.pdf) </a:t>
            </a:r>
          </a:p>
          <a:p>
            <a:pPr marL="114300" indent="0">
              <a:buNone/>
            </a:pPr>
            <a:endParaRPr lang="ro-RO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08286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35F1-E149-433A-9EF8-D14F5AEB28E1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486400"/>
            <a:ext cx="685800" cy="10169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453743" y="49530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468982" cy="1143000"/>
          </a:xfrm>
        </p:spPr>
        <p:txBody>
          <a:bodyPr/>
          <a:lstStyle/>
          <a:p>
            <a:pPr algn="ctr"/>
            <a:r>
              <a:rPr lang="fr-FR" sz="3800" b="1" i="1" dirty="0">
                <a:latin typeface="+mn-lt"/>
              </a:rPr>
              <a:t>Le saut dans l’eau sans trop savoir </a:t>
            </a:r>
            <a:r>
              <a:rPr lang="fr-FR" sz="3800" b="1" i="1" dirty="0" smtClean="0">
                <a:latin typeface="+mn-lt"/>
              </a:rPr>
              <a:t>nager (2)</a:t>
            </a:r>
            <a:endParaRPr lang="ro-RO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36192"/>
            <a:ext cx="5562600" cy="516940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Orientés vers la performance scolaire de haut niveau, les élèves des trois institutions scolaires:  </a:t>
            </a:r>
          </a:p>
          <a:p>
            <a:pPr lvl="1"/>
            <a:r>
              <a:rPr lang="fr-FR" dirty="0"/>
              <a:t>sont conscients des bienfaits des activités extrascolaires pour leur formation, mais ne </a:t>
            </a:r>
            <a:r>
              <a:rPr lang="fr-FR" dirty="0" smtClean="0"/>
              <a:t>les </a:t>
            </a:r>
            <a:r>
              <a:rPr lang="fr-FR" dirty="0"/>
              <a:t>pratiquent pas de manière constante ; </a:t>
            </a:r>
          </a:p>
          <a:p>
            <a:pPr lvl="1"/>
            <a:r>
              <a:rPr lang="fr-FR" dirty="0"/>
              <a:t> à leurs yeux, les conseils et les informations crédibles viennent de la part de la famille et des enseignants ;</a:t>
            </a:r>
          </a:p>
          <a:p>
            <a:pPr lvl="1"/>
            <a:r>
              <a:rPr lang="fr-FR" dirty="0"/>
              <a:t>les activités extrascolaires sont plutôt vues comme </a:t>
            </a:r>
            <a:r>
              <a:rPr lang="fr-FR" dirty="0" smtClean="0"/>
              <a:t>support et </a:t>
            </a:r>
            <a:r>
              <a:rPr lang="fr-FR" dirty="0"/>
              <a:t>soutien pour la performance scolaire ; </a:t>
            </a:r>
            <a:r>
              <a:rPr lang="fr-FR" b="1" i="1" dirty="0"/>
              <a:t> </a:t>
            </a:r>
            <a:endParaRPr lang="fr-FR" dirty="0"/>
          </a:p>
          <a:p>
            <a:endParaRPr lang="ro-R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828800"/>
            <a:ext cx="233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4329-F874-4FC6-BEBD-D6A66993D529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983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638799" y="5105400"/>
            <a:ext cx="51162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fr-FR" sz="3800" b="1" i="1" dirty="0">
                <a:latin typeface="+mn-lt"/>
              </a:rPr>
              <a:t>Le saut dans l’eau sans trop savoir </a:t>
            </a:r>
            <a:r>
              <a:rPr lang="fr-FR" sz="3800" b="1" i="1" dirty="0" smtClean="0">
                <a:latin typeface="+mn-lt"/>
              </a:rPr>
              <a:t>nager (3)</a:t>
            </a:r>
            <a:endParaRPr lang="ro-RO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343400" cy="3992880"/>
          </a:xfrm>
        </p:spPr>
        <p:txBody>
          <a:bodyPr/>
          <a:lstStyle/>
          <a:p>
            <a:r>
              <a:rPr lang="fr-FR" dirty="0"/>
              <a:t>UCV = analyse de l’état des lieux = </a:t>
            </a:r>
            <a:r>
              <a:rPr lang="fr-FR" b="1" dirty="0"/>
              <a:t>(Auto)réflexion sur la pratique enseignante</a:t>
            </a:r>
          </a:p>
          <a:p>
            <a:r>
              <a:rPr lang="fr-FR" b="1" dirty="0"/>
              <a:t>Constatations: </a:t>
            </a:r>
            <a:r>
              <a:rPr lang="fr-FR" dirty="0"/>
              <a:t>faible capacité d’autoréflexivité sur la pratique enseignante</a:t>
            </a:r>
          </a:p>
          <a:p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o-RO" dirty="0"/>
          </a:p>
          <a:p>
            <a:pPr marL="114300" indent="0">
              <a:buNone/>
            </a:pPr>
            <a:endParaRPr lang="ro-RO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/>
          <a:stretch/>
        </p:blipFill>
        <p:spPr bwMode="auto">
          <a:xfrm>
            <a:off x="4909456" y="1676400"/>
            <a:ext cx="332014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0B0A-873F-41D3-A978-1963366553B5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8" name="Picture 7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4864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5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fr-FR" sz="3800" b="1" i="1" dirty="0">
                <a:latin typeface="+mn-lt"/>
              </a:rPr>
              <a:t>Le saut dans l’eau sans trop savoir </a:t>
            </a:r>
            <a:r>
              <a:rPr lang="fr-FR" sz="3800" b="1" i="1" dirty="0" smtClean="0">
                <a:latin typeface="+mn-lt"/>
              </a:rPr>
              <a:t>nager (3)</a:t>
            </a:r>
            <a:endParaRPr lang="ro-RO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64792"/>
            <a:ext cx="6629400" cy="5245608"/>
          </a:xfrm>
        </p:spPr>
        <p:txBody>
          <a:bodyPr>
            <a:normAutofit fontScale="55000" lnSpcReduction="20000"/>
          </a:bodyPr>
          <a:lstStyle/>
          <a:p>
            <a:r>
              <a:rPr lang="fr-FR" sz="3800" b="1" i="1" dirty="0"/>
              <a:t>éléments capables de bloquer la réflexion sur la pratique enseignante</a:t>
            </a:r>
            <a:r>
              <a:rPr lang="fr-FR" sz="3800" b="1" dirty="0"/>
              <a:t> </a:t>
            </a:r>
            <a:r>
              <a:rPr lang="fr-FR" sz="3800" dirty="0"/>
              <a:t>: </a:t>
            </a:r>
            <a:endParaRPr lang="fr-FR" sz="3800" dirty="0" smtClean="0"/>
          </a:p>
          <a:p>
            <a:r>
              <a:rPr lang="fr-FR" sz="3800" dirty="0" smtClean="0"/>
              <a:t>la </a:t>
            </a:r>
            <a:r>
              <a:rPr lang="fr-FR" sz="3800" dirty="0"/>
              <a:t>surcharge réelle, appréhendée ou </a:t>
            </a:r>
            <a:r>
              <a:rPr lang="fr-FR" sz="3800" dirty="0" smtClean="0"/>
              <a:t>perçue, </a:t>
            </a:r>
            <a:r>
              <a:rPr lang="fr-FR" sz="3800" dirty="0"/>
              <a:t>de travail ; </a:t>
            </a:r>
            <a:endParaRPr lang="ro-RO" sz="3800" dirty="0" smtClean="0"/>
          </a:p>
          <a:p>
            <a:r>
              <a:rPr lang="fr-FR" sz="3800" dirty="0" smtClean="0"/>
              <a:t>la </a:t>
            </a:r>
            <a:r>
              <a:rPr lang="fr-FR" sz="3800" dirty="0"/>
              <a:t>fragmentation et la discontinuité dans les activités quotidiennes de l’enseignant ; </a:t>
            </a:r>
            <a:endParaRPr lang="ro-RO" sz="3800" dirty="0" smtClean="0"/>
          </a:p>
          <a:p>
            <a:r>
              <a:rPr lang="fr-FR" sz="3800" dirty="0" smtClean="0"/>
              <a:t>la </a:t>
            </a:r>
            <a:r>
              <a:rPr lang="fr-FR" sz="3800" dirty="0"/>
              <a:t>survalorisation de l’expérience directe ; </a:t>
            </a:r>
            <a:endParaRPr lang="ro-RO" sz="3800" dirty="0" smtClean="0"/>
          </a:p>
          <a:p>
            <a:r>
              <a:rPr lang="fr-FR" sz="3800" dirty="0" smtClean="0"/>
              <a:t>l’absence </a:t>
            </a:r>
            <a:r>
              <a:rPr lang="fr-FR" sz="3800" dirty="0"/>
              <a:t>de partenariat avec les milieux universitaires de formation </a:t>
            </a:r>
            <a:r>
              <a:rPr lang="fr-FR" sz="3800" dirty="0" smtClean="0"/>
              <a:t>;</a:t>
            </a:r>
            <a:endParaRPr lang="ro-RO" sz="3800" dirty="0" smtClean="0"/>
          </a:p>
          <a:p>
            <a:r>
              <a:rPr lang="fr-FR" sz="3800" dirty="0" smtClean="0"/>
              <a:t>l’absence </a:t>
            </a:r>
            <a:r>
              <a:rPr lang="fr-FR" sz="3800" dirty="0"/>
              <a:t>ou </a:t>
            </a:r>
            <a:r>
              <a:rPr lang="ro-RO" sz="3800" dirty="0" smtClean="0"/>
              <a:t>l</a:t>
            </a:r>
            <a:r>
              <a:rPr lang="en-GB" sz="3800" dirty="0" smtClean="0"/>
              <a:t>’</a:t>
            </a:r>
            <a:r>
              <a:rPr lang="fr-FR" sz="3800" dirty="0" smtClean="0"/>
              <a:t>approche </a:t>
            </a:r>
            <a:r>
              <a:rPr lang="fr-FR" sz="3800" dirty="0"/>
              <a:t>formelle des mécanismes de formation continue, </a:t>
            </a:r>
            <a:endParaRPr lang="ro-RO" sz="3800" dirty="0" smtClean="0"/>
          </a:p>
          <a:p>
            <a:r>
              <a:rPr lang="fr-FR" sz="3800" dirty="0" smtClean="0"/>
              <a:t>les </a:t>
            </a:r>
            <a:r>
              <a:rPr lang="fr-FR" sz="3800" dirty="0"/>
              <a:t>activités administratives chronophages, </a:t>
            </a:r>
            <a:endParaRPr lang="fr-FR" sz="3800" dirty="0" smtClean="0"/>
          </a:p>
          <a:p>
            <a:r>
              <a:rPr lang="fr-FR" sz="3800" dirty="0" smtClean="0"/>
              <a:t>le </a:t>
            </a:r>
            <a:r>
              <a:rPr lang="fr-FR" sz="3800" dirty="0"/>
              <a:t>grand nombre d’élèves par classe</a:t>
            </a:r>
            <a:r>
              <a:rPr lang="fr-FR" sz="3800" dirty="0" smtClean="0"/>
              <a:t>,</a:t>
            </a:r>
          </a:p>
          <a:p>
            <a:r>
              <a:rPr lang="fr-FR" sz="3800" dirty="0" smtClean="0"/>
              <a:t> </a:t>
            </a:r>
            <a:r>
              <a:rPr lang="fr-FR" sz="3800" dirty="0"/>
              <a:t>le niveau hétérogène des élèves</a:t>
            </a:r>
            <a:r>
              <a:rPr lang="fr-FR" sz="3800" dirty="0" smtClean="0"/>
              <a:t>,</a:t>
            </a:r>
          </a:p>
          <a:p>
            <a:r>
              <a:rPr lang="fr-FR" sz="3800" dirty="0" smtClean="0"/>
              <a:t> </a:t>
            </a:r>
            <a:r>
              <a:rPr lang="fr-FR" sz="3800" dirty="0"/>
              <a:t>le manque de motivation, </a:t>
            </a:r>
            <a:endParaRPr lang="fr-FR" sz="3800" dirty="0" smtClean="0"/>
          </a:p>
          <a:p>
            <a:r>
              <a:rPr lang="fr-FR" sz="3800" dirty="0" smtClean="0"/>
              <a:t>les </a:t>
            </a:r>
            <a:r>
              <a:rPr lang="fr-FR" sz="3800" dirty="0"/>
              <a:t>nombreuses modifications apportées à la structure scolaire</a:t>
            </a:r>
          </a:p>
          <a:p>
            <a:endParaRPr lang="ro-RO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A76-5320-482E-A1DB-EB2410C10D15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578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6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460356" cy="1143000"/>
          </a:xfrm>
        </p:spPr>
        <p:txBody>
          <a:bodyPr/>
          <a:lstStyle/>
          <a:p>
            <a:pPr algn="ctr"/>
            <a:r>
              <a:rPr lang="fr-FR" sz="3800" b="1" i="1" dirty="0">
                <a:latin typeface="+mn-lt"/>
              </a:rPr>
              <a:t>Le saut dans l’eau sans trop savoir </a:t>
            </a:r>
            <a:r>
              <a:rPr lang="fr-FR" sz="3800" b="1" i="1" dirty="0" smtClean="0">
                <a:latin typeface="+mn-lt"/>
              </a:rPr>
              <a:t>nager (3)</a:t>
            </a:r>
            <a:endParaRPr lang="ro-RO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724400" cy="4800600"/>
          </a:xfrm>
        </p:spPr>
        <p:txBody>
          <a:bodyPr>
            <a:normAutofit/>
          </a:bodyPr>
          <a:lstStyle/>
          <a:p>
            <a:r>
              <a:rPr lang="fr-FR" b="1" dirty="0"/>
              <a:t>focalisation sur les causes "</a:t>
            </a:r>
            <a:r>
              <a:rPr lang="fr-FR" b="1" i="1" dirty="0"/>
              <a:t>externes</a:t>
            </a:r>
            <a:r>
              <a:rPr lang="fr-FR" b="1" dirty="0"/>
              <a:t>" </a:t>
            </a:r>
            <a:r>
              <a:rPr lang="fr-FR" dirty="0"/>
              <a:t>de la non-réussite de la démarche enseignante (contexte social, niveau des élèves, difficulté des contenus, etc.)</a:t>
            </a:r>
          </a:p>
          <a:p>
            <a:r>
              <a:rPr lang="fr-FR" b="1" dirty="0"/>
              <a:t>les causes "</a:t>
            </a:r>
            <a:r>
              <a:rPr lang="fr-FR" b="1" i="1" dirty="0"/>
              <a:t>internes</a:t>
            </a:r>
            <a:r>
              <a:rPr lang="fr-FR" b="1" dirty="0"/>
              <a:t>"</a:t>
            </a:r>
            <a:r>
              <a:rPr lang="fr-FR" dirty="0"/>
              <a:t>, directement dépendantes de l’enseignant, ne font pas l’objet de la réflexion.</a:t>
            </a:r>
            <a:r>
              <a:rPr lang="fr-FR" i="1" dirty="0"/>
              <a:t> </a:t>
            </a:r>
            <a:endParaRPr lang="ro-RO" dirty="0"/>
          </a:p>
          <a:p>
            <a:endParaRPr lang="ro-RO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/>
          <a:stretch/>
        </p:blipFill>
        <p:spPr bwMode="auto">
          <a:xfrm>
            <a:off x="5181600" y="1981200"/>
            <a:ext cx="3124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ABC9-7A4A-4349-9327-92084F2C49D4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57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9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fr-FR" sz="4000" b="1" i="1" dirty="0" smtClean="0">
                <a:latin typeface="+mn-lt"/>
              </a:rPr>
              <a:t>La montée de la marée : le </a:t>
            </a:r>
            <a:r>
              <a:rPr lang="fr-FR" sz="4000" b="1" i="1" dirty="0" smtClean="0">
                <a:latin typeface="+mn-lt"/>
              </a:rPr>
              <a:t>comment </a:t>
            </a:r>
            <a:r>
              <a:rPr lang="fr-FR" sz="4000" b="1" i="1" dirty="0" smtClean="0">
                <a:latin typeface="+mn-lt"/>
              </a:rPr>
              <a:t>faire? avec qui le faire?</a:t>
            </a:r>
            <a:endParaRPr lang="fr-FR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331720"/>
            <a:ext cx="4267200" cy="4145280"/>
          </a:xfrm>
        </p:spPr>
        <p:txBody>
          <a:bodyPr>
            <a:normAutofit/>
          </a:bodyPr>
          <a:lstStyle/>
          <a:p>
            <a:r>
              <a:rPr lang="fr-FR" dirty="0" smtClean="0"/>
              <a:t>Le choix du </a:t>
            </a:r>
            <a:r>
              <a:rPr lang="fr-FR" i="1" dirty="0" smtClean="0"/>
              <a:t>quoi</a:t>
            </a:r>
            <a:r>
              <a:rPr lang="fr-FR" dirty="0" smtClean="0"/>
              <a:t>: patrimoine national/ ouverture interculturelle/dialogue intergénérationnel</a:t>
            </a:r>
          </a:p>
          <a:p>
            <a:r>
              <a:rPr lang="fr-FR" dirty="0" smtClean="0"/>
              <a:t>La construction du TA: partenaires Voltaire</a:t>
            </a:r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5837696"/>
              </p:ext>
            </p:extLst>
          </p:nvPr>
        </p:nvGraphicFramePr>
        <p:xfrm>
          <a:off x="3276600" y="1447800"/>
          <a:ext cx="4953000" cy="532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BD41-327D-4B0C-8D61-6CDE7894EE1E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4102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0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i="1" dirty="0">
                <a:latin typeface="+mn-lt"/>
              </a:rPr>
              <a:t>La montée de la marée : </a:t>
            </a:r>
            <a:r>
              <a:rPr lang="fr-FR" sz="4000" b="1" i="1" dirty="0" smtClean="0">
                <a:latin typeface="+mn-lt"/>
              </a:rPr>
              <a:t/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le </a:t>
            </a:r>
            <a:r>
              <a:rPr lang="fr-FR" sz="4000" b="1" i="1" dirty="0" smtClean="0">
                <a:latin typeface="+mn-lt"/>
              </a:rPr>
              <a:t>quoi/comment </a:t>
            </a:r>
            <a:r>
              <a:rPr lang="fr-FR" sz="4000" b="1" i="1" dirty="0">
                <a:latin typeface="+mn-lt"/>
              </a:rPr>
              <a:t>faire</a:t>
            </a:r>
            <a:r>
              <a:rPr lang="fr-FR" sz="4000" b="1" i="1" dirty="0" smtClean="0">
                <a:latin typeface="+mn-lt"/>
              </a:rPr>
              <a:t>?  </a:t>
            </a:r>
            <a:r>
              <a:rPr lang="fr-FR" sz="4000" b="1" i="1" dirty="0" smtClean="0">
                <a:latin typeface="+mn-lt"/>
              </a:rPr>
              <a:t/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Devenir </a:t>
            </a:r>
            <a:r>
              <a:rPr lang="fr-FR" sz="4000" b="1" i="1" dirty="0" smtClean="0">
                <a:latin typeface="+mn-lt"/>
              </a:rPr>
              <a:t>conscient!</a:t>
            </a:r>
            <a:endParaRPr lang="ro-RO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5633124"/>
            <a:ext cx="2895600" cy="1435608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Co-construction = le </a:t>
            </a:r>
            <a:r>
              <a:rPr lang="fr-FR" sz="2400" b="1" i="1" dirty="0" smtClean="0">
                <a:solidFill>
                  <a:srgbClr val="0070C0"/>
                </a:solidFill>
              </a:rPr>
              <a:t>faire </a:t>
            </a:r>
            <a:r>
              <a:rPr lang="fr-FR" sz="2400" b="1" dirty="0" smtClean="0">
                <a:solidFill>
                  <a:srgbClr val="0070C0"/>
                </a:solidFill>
              </a:rPr>
              <a:t>ensemble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2536372"/>
            <a:ext cx="5410200" cy="2743199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Le questionnement des élèves (focus groupes, questionnaire)</a:t>
            </a:r>
          </a:p>
          <a:p>
            <a:r>
              <a:rPr lang="fr-FR" sz="2600" dirty="0" smtClean="0"/>
              <a:t>La mise de l’élève au centre de l’activité</a:t>
            </a:r>
          </a:p>
          <a:p>
            <a:r>
              <a:rPr lang="fr-FR" sz="2600" dirty="0" smtClean="0"/>
              <a:t>Le travail en binôme éducatif interdisciplinaire</a:t>
            </a:r>
          </a:p>
          <a:p>
            <a:r>
              <a:rPr lang="fr-FR" sz="2600" dirty="0" smtClean="0"/>
              <a:t>Développement de l’esprit collaboratif</a:t>
            </a:r>
          </a:p>
          <a:p>
            <a:r>
              <a:rPr lang="fr-FR" sz="2600" dirty="0" smtClean="0"/>
              <a:t>Ouverture vers les partenaires territoriaux</a:t>
            </a:r>
            <a:endParaRPr lang="ro-RO" dirty="0"/>
          </a:p>
          <a:p>
            <a:endParaRPr lang="ro-RO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10800000" flipV="1">
            <a:off x="10886" y="1752601"/>
            <a:ext cx="2133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0070C0"/>
                </a:solidFill>
              </a:rPr>
              <a:t>Changement de posture enseignante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DB3-EFAF-465F-BFA3-B4117080715F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8" name="Picture 7" descr="C:\Users\cristiana\Desktop\thumbn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Bent Arrow 8"/>
          <p:cNvSpPr/>
          <p:nvPr/>
        </p:nvSpPr>
        <p:spPr>
          <a:xfrm rot="10800000" flipH="1">
            <a:off x="1045027" y="2971800"/>
            <a:ext cx="1295400" cy="990598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3657600" y="5410201"/>
            <a:ext cx="1295400" cy="990598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14600" y="2286000"/>
            <a:ext cx="5562600" cy="3074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i="1" dirty="0">
                <a:latin typeface="+mn-lt"/>
              </a:rPr>
              <a:t>La goutte devenue mer/mère ou qu’est-ce qu’on a appris?</a:t>
            </a:r>
            <a:endParaRPr lang="ro-RO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267200" cy="49530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Considérer l’élève comme vecteur </a:t>
            </a:r>
            <a:r>
              <a:rPr lang="fr-FR" dirty="0"/>
              <a:t>et acteur de </a:t>
            </a:r>
            <a:r>
              <a:rPr lang="fr-FR" dirty="0" smtClean="0"/>
              <a:t>la/sa transformation</a:t>
            </a:r>
          </a:p>
          <a:p>
            <a:r>
              <a:rPr lang="fr-FR" dirty="0" smtClean="0"/>
              <a:t>S’ouvrir vers les autres</a:t>
            </a:r>
          </a:p>
          <a:p>
            <a:r>
              <a:rPr lang="fr-FR" dirty="0" smtClean="0"/>
              <a:t>Accepter le changement</a:t>
            </a:r>
          </a:p>
          <a:p>
            <a:r>
              <a:rPr lang="fr-FR" dirty="0" smtClean="0"/>
              <a:t>Transformer l’école dans un espace </a:t>
            </a:r>
            <a:r>
              <a:rPr lang="fr-FR" dirty="0"/>
              <a:t>de </a:t>
            </a:r>
            <a:r>
              <a:rPr lang="fr-FR" dirty="0" smtClean="0"/>
              <a:t>ressource</a:t>
            </a:r>
          </a:p>
          <a:p>
            <a:r>
              <a:rPr lang="fr-FR" dirty="0"/>
              <a:t>C</a:t>
            </a:r>
            <a:r>
              <a:rPr lang="fr-FR" dirty="0" smtClean="0"/>
              <a:t>onstruire </a:t>
            </a:r>
            <a:r>
              <a:rPr lang="fr-FR" dirty="0"/>
              <a:t>des </a:t>
            </a:r>
            <a:r>
              <a:rPr lang="fr-FR" dirty="0" smtClean="0"/>
              <a:t>parcours éducationnels </a:t>
            </a:r>
            <a:r>
              <a:rPr lang="fr-FR" dirty="0"/>
              <a:t>dans et hors </a:t>
            </a:r>
            <a:r>
              <a:rPr lang="fr-FR" dirty="0" smtClean="0"/>
              <a:t>l’école</a:t>
            </a:r>
          </a:p>
          <a:p>
            <a:r>
              <a:rPr lang="fr-FR" dirty="0" smtClean="0"/>
              <a:t>Co-construire avec les partenaires</a:t>
            </a:r>
          </a:p>
          <a:p>
            <a:endParaRPr lang="ro-RO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0001"/>
            <a:ext cx="3352799" cy="487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DD39-893A-4EC4-86A0-9BE2A653E8DD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4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b="1" i="1" dirty="0" smtClean="0">
                <a:latin typeface="+mn-lt"/>
              </a:rPr>
              <a:t>La goutte pourrait devenir océan ou qu’allons-nous faire après-demain?</a:t>
            </a:r>
            <a:endParaRPr lang="fr-FR" sz="36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fr-FR" b="1" i="1" dirty="0" smtClean="0"/>
              <a:t>Continuer!</a:t>
            </a:r>
          </a:p>
          <a:p>
            <a:r>
              <a:rPr lang="fr-FR" dirty="0" smtClean="0"/>
              <a:t>Considérer le projet TERAPI comme un projet de vie professionnelle, citoyenne, identitaire…</a:t>
            </a:r>
          </a:p>
          <a:p>
            <a:r>
              <a:rPr lang="fr-FR" dirty="0" smtClean="0"/>
              <a:t>Ecouter les élèves</a:t>
            </a:r>
          </a:p>
          <a:p>
            <a:r>
              <a:rPr lang="fr-FR" dirty="0" smtClean="0"/>
              <a:t>Aller plus loin dans les </a:t>
            </a:r>
            <a:r>
              <a:rPr lang="fr-FR" dirty="0" err="1" smtClean="0"/>
              <a:t>co</a:t>
            </a:r>
            <a:r>
              <a:rPr lang="fr-FR" dirty="0" smtClean="0"/>
              <a:t>-constructions avec les acteurs du territoire!</a:t>
            </a:r>
          </a:p>
          <a:p>
            <a:r>
              <a:rPr lang="fr-FR" dirty="0"/>
              <a:t>Modification durable du comportement </a:t>
            </a:r>
            <a:r>
              <a:rPr lang="fr-FR" dirty="0">
                <a:cs typeface="Calibri"/>
              </a:rPr>
              <a:t>→ modification durable de l’environnement →  modification durable de la pratique/posture enseignante → intervention durable dans la dynamique du territoire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0605-C4FF-44CB-B856-07E3C736B72C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i="1" dirty="0">
                <a:latin typeface="+mn-lt"/>
              </a:rPr>
              <a:t>La goutte d’eau </a:t>
            </a:r>
            <a:r>
              <a:rPr lang="fr-FR" sz="4000" b="1" i="1" dirty="0" smtClean="0">
                <a:latin typeface="+mn-lt"/>
              </a:rPr>
              <a:t/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en </a:t>
            </a:r>
            <a:r>
              <a:rPr lang="fr-FR" sz="4000" b="1" i="1" dirty="0">
                <a:latin typeface="+mn-lt"/>
              </a:rPr>
              <a:t>tant qu’élément </a:t>
            </a:r>
            <a:r>
              <a:rPr lang="fr-FR" sz="4000" b="1" i="1" dirty="0" smtClean="0">
                <a:latin typeface="+mn-lt"/>
              </a:rPr>
              <a:t> générateur</a:t>
            </a:r>
            <a:endParaRPr lang="ro-RO" sz="40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267200" cy="4876800"/>
          </a:xfrm>
        </p:spPr>
        <p:txBody>
          <a:bodyPr>
            <a:normAutofit/>
          </a:bodyPr>
          <a:lstStyle/>
          <a:p>
            <a:r>
              <a:rPr lang="fr-FR" dirty="0"/>
              <a:t>UCV –  2014 - initiative pour la création au sein de l’université d’une nouvelle structure d’enseignement préuniversitaire, un lycée français = projet innovant au niveau </a:t>
            </a:r>
            <a:r>
              <a:rPr lang="fr-FR" dirty="0" smtClean="0"/>
              <a:t>national</a:t>
            </a:r>
          </a:p>
          <a:p>
            <a:r>
              <a:rPr lang="fr-FR" dirty="0" smtClean="0"/>
              <a:t>Création d’un Territoire apprenant </a:t>
            </a:r>
            <a:r>
              <a:rPr lang="fr-FR" i="1" dirty="0" smtClean="0"/>
              <a:t>avant la lettre</a:t>
            </a:r>
            <a:endParaRPr lang="fr-FR" i="1" dirty="0"/>
          </a:p>
          <a:p>
            <a:endParaRPr lang="ro-R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657600" cy="33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D017-91E0-41B3-9596-EFF7F4B6490C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09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0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i="1" dirty="0" smtClean="0">
                <a:latin typeface="+mn-lt"/>
              </a:rPr>
              <a:t>La goutte d’eau en tant que facteur de transformation</a:t>
            </a:r>
            <a:endParaRPr lang="fr-FR" sz="4000" b="1" i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DCE5-FC65-4DD1-AE0B-65E3BDD737BF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2050" name="Picture 2" descr="C:\Users\cristiana\Desktop\imagine goutte multipl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6534"/>
            <a:ext cx="7620000" cy="50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066800"/>
          </a:xfrm>
        </p:spPr>
        <p:txBody>
          <a:bodyPr/>
          <a:lstStyle/>
          <a:p>
            <a:pPr algn="ctr"/>
            <a:r>
              <a:rPr lang="fr-FR" sz="4000" b="1" i="1" dirty="0" smtClean="0">
                <a:latin typeface="+mn-lt"/>
              </a:rPr>
              <a:t>Changement </a:t>
            </a:r>
            <a:r>
              <a:rPr lang="fr-FR" sz="4000" b="1" i="1" dirty="0">
                <a:latin typeface="+mn-lt"/>
              </a:rPr>
              <a:t>métaphorique: </a:t>
            </a:r>
            <a:r>
              <a:rPr lang="fr-FR" sz="4000" b="1" i="1" dirty="0" smtClean="0">
                <a:latin typeface="+mn-lt"/>
              </a:rPr>
              <a:t/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de </a:t>
            </a:r>
            <a:r>
              <a:rPr lang="fr-FR" sz="4000" b="1" i="1" dirty="0">
                <a:latin typeface="+mn-lt"/>
              </a:rPr>
              <a:t>la goutte </a:t>
            </a:r>
            <a:r>
              <a:rPr lang="fr-FR" sz="4000" b="1" i="1" dirty="0" smtClean="0">
                <a:latin typeface="+mn-lt"/>
              </a:rPr>
              <a:t>d’eau </a:t>
            </a:r>
            <a:endParaRPr lang="fr-FR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09800"/>
            <a:ext cx="3048000" cy="4141128"/>
          </a:xfrm>
        </p:spPr>
        <p:txBody>
          <a:bodyPr/>
          <a:lstStyle/>
          <a:p>
            <a:r>
              <a:rPr lang="fr-FR" dirty="0" smtClean="0"/>
              <a:t>De la métaphore conceptuelle de la </a:t>
            </a:r>
            <a:r>
              <a:rPr lang="fr-FR" b="1" dirty="0" smtClean="0">
                <a:solidFill>
                  <a:srgbClr val="0070C0"/>
                </a:solidFill>
              </a:rPr>
              <a:t>goutte d’eau</a:t>
            </a:r>
            <a:r>
              <a:rPr lang="fr-FR" dirty="0" smtClean="0"/>
              <a:t>, capable de creuser/ transformer les rocs les plus durs </a:t>
            </a:r>
          </a:p>
          <a:p>
            <a:pPr marL="114300" indent="0">
              <a:buNone/>
            </a:pP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4038600" cy="4940808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34099"/>
            <a:ext cx="2743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D877-22FF-4C03-92A2-EA7BD418F139}" type="datetime1">
              <a:rPr lang="fr-FR" smtClean="0"/>
              <a:t>26/11/2020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8" name="Picture 7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1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latin typeface="+mn-lt"/>
              </a:rPr>
              <a:t>A la métaphore conceptuelle </a:t>
            </a:r>
            <a:r>
              <a:rPr lang="fr-FR" b="1" i="1" dirty="0" smtClean="0">
                <a:latin typeface="+mn-lt"/>
              </a:rPr>
              <a:t>de l’orchestre</a:t>
            </a:r>
            <a:endParaRPr lang="ro-RO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60640"/>
            <a:ext cx="990600" cy="4590288"/>
          </a:xfrm>
        </p:spPr>
        <p:txBody>
          <a:bodyPr vert="eaVert"/>
          <a:lstStyle/>
          <a:p>
            <a:pPr marL="114300" indent="0"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SYNCHRONISATION</a:t>
            </a:r>
            <a:endParaRPr lang="fr-FR" sz="4000" b="1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ro-RO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t="1564" r="11729" b="893"/>
          <a:stretch/>
        </p:blipFill>
        <p:spPr bwMode="auto">
          <a:xfrm>
            <a:off x="1600200" y="1828800"/>
            <a:ext cx="5812972" cy="49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B7CB-8F40-4266-8017-3DBAD5B66242}" type="datetime1">
              <a:rPr lang="fr-FR" smtClean="0"/>
              <a:t>26/11/2020</a:t>
            </a:fld>
            <a:endParaRPr lang="ro-R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8" name="Picture 7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4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6962"/>
          </a:xfrm>
        </p:spPr>
        <p:txBody>
          <a:bodyPr/>
          <a:lstStyle/>
          <a:p>
            <a:pPr algn="ctr"/>
            <a:r>
              <a:rPr lang="fr-FR" b="1" i="1" dirty="0" smtClean="0">
                <a:latin typeface="+mn-lt"/>
              </a:rPr>
              <a:t>Je vous remercie pour votre attention!</a:t>
            </a:r>
            <a:br>
              <a:rPr lang="fr-FR" b="1" i="1" dirty="0" smtClean="0">
                <a:latin typeface="+mn-lt"/>
              </a:rPr>
            </a:br>
            <a:endParaRPr lang="fr-FR" b="1" i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845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9232-1F94-4D8B-9842-D922B4DE52EA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6" name="Picture 5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959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i="1" dirty="0">
                <a:latin typeface="+mn-lt"/>
              </a:rPr>
              <a:t>La goutte d’eau </a:t>
            </a:r>
            <a:r>
              <a:rPr lang="fr-FR" sz="4000" b="1" i="1" dirty="0" smtClean="0">
                <a:latin typeface="+mn-lt"/>
              </a:rPr>
              <a:t/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en </a:t>
            </a:r>
            <a:r>
              <a:rPr lang="fr-FR" sz="4000" b="1" i="1" dirty="0">
                <a:latin typeface="+mn-lt"/>
              </a:rPr>
              <a:t>tant qu’élément </a:t>
            </a:r>
            <a:r>
              <a:rPr lang="fr-FR" sz="4000" b="1" i="1" dirty="0" smtClean="0">
                <a:latin typeface="+mn-lt"/>
              </a:rPr>
              <a:t> générateur</a:t>
            </a:r>
            <a:endParaRPr lang="ro-RO" sz="40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828800"/>
            <a:ext cx="8534400" cy="4876800"/>
          </a:xfrm>
        </p:spPr>
        <p:txBody>
          <a:bodyPr>
            <a:normAutofit lnSpcReduction="10000"/>
          </a:bodyPr>
          <a:lstStyle/>
          <a:p>
            <a:r>
              <a:rPr lang="fr-FR" sz="2500" b="1" i="1" dirty="0">
                <a:solidFill>
                  <a:srgbClr val="0070C0"/>
                </a:solidFill>
              </a:rPr>
              <a:t>Arguments: </a:t>
            </a:r>
          </a:p>
          <a:p>
            <a:pPr lvl="2"/>
            <a:r>
              <a:rPr lang="fr-FR" sz="2500" dirty="0" smtClean="0"/>
              <a:t>proposer </a:t>
            </a:r>
            <a:r>
              <a:rPr lang="fr-FR" sz="2500" dirty="0"/>
              <a:t>un modèle européen </a:t>
            </a:r>
            <a:r>
              <a:rPr lang="fr-FR" sz="2500" dirty="0" smtClean="0"/>
              <a:t>d’enseignement</a:t>
            </a:r>
          </a:p>
          <a:p>
            <a:pPr lvl="2"/>
            <a:r>
              <a:rPr lang="fr-FR" sz="2500" dirty="0" smtClean="0"/>
              <a:t>proposer </a:t>
            </a:r>
            <a:r>
              <a:rPr lang="fr-FR" sz="2500" dirty="0"/>
              <a:t>un nouveau type d’enseignement basé sur </a:t>
            </a:r>
            <a:r>
              <a:rPr lang="fr-FR" sz="2500" dirty="0" smtClean="0"/>
              <a:t>               la </a:t>
            </a:r>
            <a:r>
              <a:rPr lang="fr-FR" sz="2500" dirty="0"/>
              <a:t>créativité, l’ouverture, l’esprit d’initiative = </a:t>
            </a:r>
            <a:r>
              <a:rPr lang="fr-FR" sz="2500" i="1" dirty="0"/>
              <a:t>enseigner </a:t>
            </a:r>
            <a:r>
              <a:rPr lang="fr-FR" sz="2500" i="1" dirty="0" smtClean="0"/>
              <a:t>autrement</a:t>
            </a:r>
          </a:p>
          <a:p>
            <a:pPr lvl="2"/>
            <a:r>
              <a:rPr lang="fr-FR" sz="2500" dirty="0" smtClean="0"/>
              <a:t>créer </a:t>
            </a:r>
            <a:r>
              <a:rPr lang="fr-FR" sz="2500" dirty="0"/>
              <a:t>un lien fort entre l’enseignement formel et non </a:t>
            </a:r>
            <a:r>
              <a:rPr lang="fr-FR" sz="2500" dirty="0" smtClean="0"/>
              <a:t>formel</a:t>
            </a:r>
          </a:p>
          <a:p>
            <a:pPr lvl="2"/>
            <a:r>
              <a:rPr lang="fr-FR" sz="2500" dirty="0" smtClean="0"/>
              <a:t>contribuer</a:t>
            </a:r>
            <a:r>
              <a:rPr lang="fr-FR" sz="2500" dirty="0"/>
              <a:t>, par l’enseignement du et en français, à la récupération de cette langue </a:t>
            </a:r>
            <a:r>
              <a:rPr lang="fr-FR" sz="2500" dirty="0" smtClean="0"/>
              <a:t>étrangère </a:t>
            </a:r>
            <a:r>
              <a:rPr lang="fr-FR" sz="2500" dirty="0"/>
              <a:t>surpassée au niveau de l’intérêt des élèves par l’anglais, l’allemand, l’espagnol </a:t>
            </a:r>
            <a:endParaRPr lang="fr-FR" sz="2500" dirty="0" smtClean="0"/>
          </a:p>
          <a:p>
            <a:pPr lvl="2"/>
            <a:r>
              <a:rPr lang="fr-FR" sz="2500" dirty="0" smtClean="0"/>
              <a:t>fidéliser </a:t>
            </a:r>
            <a:r>
              <a:rPr lang="fr-FR" sz="2500" dirty="0"/>
              <a:t>la population scolaire par rapport à </a:t>
            </a:r>
            <a:r>
              <a:rPr lang="fr-FR" sz="2500" dirty="0" smtClean="0"/>
              <a:t>l’université</a:t>
            </a:r>
            <a:endParaRPr lang="fr-FR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7C58-0CEB-4322-9C1D-D0ED76541939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6" name="Picture 5" descr="C:\Users\cristiana\Desktop\thumbn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1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i="1" dirty="0">
                <a:latin typeface="+mn-lt"/>
              </a:rPr>
              <a:t>La goutte d’eau </a:t>
            </a:r>
            <a:r>
              <a:rPr lang="fr-FR" sz="4000" b="1" i="1" dirty="0" smtClean="0">
                <a:latin typeface="+mn-lt"/>
              </a:rPr>
              <a:t/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en </a:t>
            </a:r>
            <a:r>
              <a:rPr lang="fr-FR" sz="4000" b="1" i="1" dirty="0">
                <a:latin typeface="+mn-lt"/>
              </a:rPr>
              <a:t>tant qu’élément  générateur</a:t>
            </a:r>
            <a:endParaRPr lang="ro-RO" sz="40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7064"/>
            <a:ext cx="4191000" cy="481473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2015 </a:t>
            </a:r>
          </a:p>
          <a:p>
            <a:pPr lvl="1"/>
            <a:r>
              <a:rPr lang="fr-FR" sz="2800" dirty="0"/>
              <a:t>apparition sur la carte de l’enseignement préuniversitaire local du Lycée Voltaire, lycée public approuvé par le Ministère de l’Enseignement, avec 4 classe et une centaine </a:t>
            </a:r>
            <a:r>
              <a:rPr lang="fr-FR" sz="2800" dirty="0" smtClean="0"/>
              <a:t>d’élèves</a:t>
            </a:r>
            <a:endParaRPr lang="fr-FR" sz="2800" dirty="0"/>
          </a:p>
          <a:p>
            <a:endParaRPr lang="ro-R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58" y="1981200"/>
            <a:ext cx="2689241" cy="35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E1B7-191C-42D0-A58F-5E97FCBA8354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2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i="1" dirty="0">
                <a:latin typeface="+mn-lt"/>
              </a:rPr>
              <a:t>La goutte d’eau </a:t>
            </a:r>
            <a:r>
              <a:rPr lang="fr-FR" sz="4000" b="1" i="1" dirty="0" smtClean="0">
                <a:latin typeface="+mn-lt"/>
              </a:rPr>
              <a:t>                                                 en </a:t>
            </a:r>
            <a:r>
              <a:rPr lang="fr-FR" sz="4000" b="1" i="1" dirty="0">
                <a:latin typeface="+mn-lt"/>
              </a:rPr>
              <a:t>tant qu’élément </a:t>
            </a:r>
            <a:r>
              <a:rPr lang="fr-FR" sz="4000" b="1" i="1" dirty="0" smtClean="0">
                <a:latin typeface="+mn-lt"/>
              </a:rPr>
              <a:t> coagulant</a:t>
            </a:r>
            <a:endParaRPr lang="ro-RO" sz="40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62400" cy="4648200"/>
          </a:xfrm>
        </p:spPr>
        <p:txBody>
          <a:bodyPr>
            <a:normAutofit/>
          </a:bodyPr>
          <a:lstStyle/>
          <a:p>
            <a:r>
              <a:rPr lang="fr-FR" dirty="0"/>
              <a:t>Initiative soutenue de manière enthousiaste par Fabien FLORI, directeur de l’AUF – BECO</a:t>
            </a:r>
          </a:p>
          <a:p>
            <a:r>
              <a:rPr lang="fr-FR" dirty="0"/>
              <a:t>Association d’autres supporters : Ministère de </a:t>
            </a:r>
            <a:r>
              <a:rPr lang="fr-FR" dirty="0" smtClean="0"/>
              <a:t>l’Enseignement, Premier ministre, GADIF</a:t>
            </a:r>
            <a:endParaRPr lang="fr-FR" dirty="0"/>
          </a:p>
          <a:p>
            <a:endParaRPr lang="ro-R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8EFA-7489-49EF-8AA8-0893FE543728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62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1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i="1" dirty="0" smtClean="0">
                <a:latin typeface="+mn-lt"/>
              </a:rPr>
              <a:t>La goutte d’eau </a:t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en tant qu’élément  transformateur</a:t>
            </a:r>
            <a:endParaRPr lang="fr-FR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292"/>
            <a:ext cx="4953000" cy="4801108"/>
          </a:xfrm>
        </p:spPr>
        <p:txBody>
          <a:bodyPr>
            <a:normAutofit fontScale="92500"/>
          </a:bodyPr>
          <a:lstStyle/>
          <a:p>
            <a:r>
              <a:rPr lang="fr-FR" sz="2600" dirty="0" smtClean="0">
                <a:latin typeface="+mj-lt"/>
              </a:rPr>
              <a:t>Consolidation du TA avant </a:t>
            </a:r>
            <a:r>
              <a:rPr lang="fr-FR" sz="2600" dirty="0">
                <a:latin typeface="+mj-lt"/>
              </a:rPr>
              <a:t>la lettre par le partenariat </a:t>
            </a:r>
            <a:r>
              <a:rPr lang="fr-FR" sz="2600" dirty="0" smtClean="0">
                <a:latin typeface="+mj-lt"/>
              </a:rPr>
              <a:t>UCV </a:t>
            </a:r>
            <a:r>
              <a:rPr lang="fr-FR" sz="2600" dirty="0">
                <a:latin typeface="+mj-lt"/>
              </a:rPr>
              <a:t>+ </a:t>
            </a:r>
            <a:r>
              <a:rPr lang="fr-FR" sz="2600" dirty="0" smtClean="0">
                <a:latin typeface="+mj-lt"/>
              </a:rPr>
              <a:t>lycée Voltaire </a:t>
            </a:r>
            <a:r>
              <a:rPr lang="fr-FR" sz="2600" dirty="0">
                <a:latin typeface="+mj-lt"/>
              </a:rPr>
              <a:t>+ Palais des enfants</a:t>
            </a:r>
          </a:p>
          <a:p>
            <a:r>
              <a:rPr lang="fr-FR" sz="2600" b="1" dirty="0">
                <a:solidFill>
                  <a:srgbClr val="0070C0"/>
                </a:solidFill>
                <a:latin typeface="+mj-lt"/>
              </a:rPr>
              <a:t>Objectifs: </a:t>
            </a:r>
          </a:p>
          <a:p>
            <a:pPr lvl="1"/>
            <a:r>
              <a:rPr lang="fr-FR" sz="2600" dirty="0">
                <a:latin typeface="+mj-lt"/>
              </a:rPr>
              <a:t>enseignement en système </a:t>
            </a:r>
            <a:r>
              <a:rPr lang="fr-FR" sz="2600" i="1" dirty="0">
                <a:latin typeface="+mj-lt"/>
              </a:rPr>
              <a:t>after school</a:t>
            </a:r>
          </a:p>
          <a:p>
            <a:pPr lvl="1"/>
            <a:r>
              <a:rPr lang="fr-FR" sz="2600" dirty="0">
                <a:latin typeface="+mj-lt"/>
              </a:rPr>
              <a:t>r</a:t>
            </a:r>
            <a:r>
              <a:rPr lang="fr-FR" sz="2600" dirty="0" smtClean="0">
                <a:latin typeface="+mj-lt"/>
              </a:rPr>
              <a:t>enforcement </a:t>
            </a:r>
            <a:r>
              <a:rPr lang="fr-FR" sz="2600" dirty="0">
                <a:latin typeface="+mj-lt"/>
              </a:rPr>
              <a:t>de l’enseignement de type </a:t>
            </a:r>
            <a:r>
              <a:rPr lang="fr-FR" sz="2600" dirty="0" smtClean="0">
                <a:latin typeface="+mj-lt"/>
              </a:rPr>
              <a:t>non formel </a:t>
            </a:r>
            <a:r>
              <a:rPr lang="fr-FR" sz="2600" dirty="0">
                <a:latin typeface="+mj-lt"/>
              </a:rPr>
              <a:t>par les </a:t>
            </a:r>
            <a:r>
              <a:rPr lang="fr-FR" sz="2600" dirty="0" smtClean="0">
                <a:latin typeface="+mj-lt"/>
              </a:rPr>
              <a:t>activités extracurriculaires </a:t>
            </a:r>
            <a:r>
              <a:rPr lang="fr-FR" sz="2600" dirty="0">
                <a:latin typeface="+mj-lt"/>
              </a:rPr>
              <a:t>offertes par le Palais des </a:t>
            </a:r>
            <a:r>
              <a:rPr lang="fr-FR" sz="2600" dirty="0" smtClean="0">
                <a:latin typeface="+mj-lt"/>
              </a:rPr>
              <a:t>enfants et UCV</a:t>
            </a:r>
          </a:p>
          <a:p>
            <a:pPr lvl="1"/>
            <a:r>
              <a:rPr lang="fr-FR" sz="2600" dirty="0">
                <a:latin typeface="+mj-lt"/>
              </a:rPr>
              <a:t>e</a:t>
            </a:r>
            <a:r>
              <a:rPr lang="fr-FR" sz="2600" dirty="0" smtClean="0">
                <a:latin typeface="+mj-lt"/>
              </a:rPr>
              <a:t>nseignement hors classe</a:t>
            </a:r>
            <a:endParaRPr lang="fr-FR" sz="2600" dirty="0">
              <a:latin typeface="+mj-lt"/>
            </a:endParaRPr>
          </a:p>
          <a:p>
            <a:endParaRPr lang="ro-R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276599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E908-7CEA-4F8E-8CB7-5EE49C43A56A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57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1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i="1" dirty="0" smtClean="0">
                <a:latin typeface="+mn-lt"/>
              </a:rPr>
              <a:t>La goutte d’eau </a:t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en tant qu’élément  oppositionnel</a:t>
            </a:r>
            <a:endParaRPr lang="fr-FR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648200" cy="4876800"/>
          </a:xfrm>
        </p:spPr>
        <p:txBody>
          <a:bodyPr>
            <a:normAutofit/>
          </a:bodyPr>
          <a:lstStyle/>
          <a:p>
            <a:r>
              <a:rPr lang="fr-FR" dirty="0" smtClean="0"/>
              <a:t>L’apparition du lycée</a:t>
            </a:r>
          </a:p>
          <a:p>
            <a:pPr lvl="1"/>
            <a:r>
              <a:rPr lang="fr-FR" dirty="0" smtClean="0"/>
              <a:t>mal reçue par le réseau éducationnel local</a:t>
            </a:r>
          </a:p>
          <a:p>
            <a:pPr lvl="1"/>
            <a:r>
              <a:rPr lang="fr-FR" dirty="0" smtClean="0"/>
              <a:t>ressentie </a:t>
            </a:r>
            <a:r>
              <a:rPr lang="fr-FR" dirty="0"/>
              <a:t>comme une menace, une concurrence </a:t>
            </a:r>
            <a:r>
              <a:rPr lang="fr-FR" dirty="0" smtClean="0"/>
              <a:t>déloyale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ésistance de la part des structures administratives locales</a:t>
            </a:r>
          </a:p>
          <a:p>
            <a:r>
              <a:rPr lang="fr-FR" dirty="0" smtClean="0"/>
              <a:t>D’où l’obligation du lycée </a:t>
            </a:r>
            <a:r>
              <a:rPr lang="fr-FR" dirty="0"/>
              <a:t>à</a:t>
            </a:r>
            <a:r>
              <a:rPr lang="fr-FR" dirty="0" smtClean="0"/>
              <a:t> se forger une identité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23288"/>
            <a:ext cx="3276600" cy="40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41EE-AC10-46DF-9B0E-CA44E23163CC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934200" y="5638800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i="1" dirty="0" smtClean="0">
                <a:latin typeface="+mn-lt"/>
              </a:rPr>
              <a:t>La goutte d’eau </a:t>
            </a:r>
            <a:br>
              <a:rPr lang="fr-FR" sz="4000" b="1" i="1" dirty="0" smtClean="0">
                <a:latin typeface="+mn-lt"/>
              </a:rPr>
            </a:br>
            <a:r>
              <a:rPr lang="fr-FR" sz="4000" b="1" i="1" dirty="0" smtClean="0">
                <a:latin typeface="+mn-lt"/>
              </a:rPr>
              <a:t>en tant qu’élément de résistance</a:t>
            </a:r>
            <a:endParaRPr lang="fr-FR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88592"/>
            <a:ext cx="4724400" cy="516940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Voltaire s’impose peu à peu sur le marché éducationnel local par le professionnalisme du corps enseignant, l’esprit d’ouverture et la volonté du </a:t>
            </a:r>
            <a:r>
              <a:rPr lang="fr-FR" i="1" dirty="0" smtClean="0"/>
              <a:t>bien faire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2017</a:t>
            </a:r>
            <a:r>
              <a:rPr lang="fr-FR" dirty="0" smtClean="0"/>
              <a:t>: structure indépendante, interruption de la subordination administrative </a:t>
            </a:r>
            <a:r>
              <a:rPr lang="fr-FR" dirty="0"/>
              <a:t>à </a:t>
            </a:r>
            <a:r>
              <a:rPr lang="fr-FR" dirty="0" smtClean="0"/>
              <a:t>l’UCV</a:t>
            </a:r>
          </a:p>
          <a:p>
            <a:r>
              <a:rPr lang="fr-FR" dirty="0" smtClean="0"/>
              <a:t>Consolidation de </a:t>
            </a:r>
            <a:r>
              <a:rPr lang="fr-FR" b="1" dirty="0" smtClean="0">
                <a:solidFill>
                  <a:srgbClr val="0070C0"/>
                </a:solidFill>
              </a:rPr>
              <a:t>« l’esprit de famille »</a:t>
            </a:r>
            <a:r>
              <a:rPr lang="fr-FR" dirty="0" smtClean="0"/>
              <a:t> dans un contexte toujours assez envieux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45629"/>
            <a:ext cx="3457755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48F-CCC4-4E77-A10D-45F8FE3D38BE}" type="datetime1">
              <a:rPr lang="fr-FR" smtClean="0"/>
              <a:t>26/11/2020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Territoire apprenant, des protocoles innovants au service des apprentissages  (TERAPI)</a:t>
            </a:r>
            <a:endParaRPr lang="ro-RO"/>
          </a:p>
        </p:txBody>
      </p:sp>
      <p:pic>
        <p:nvPicPr>
          <p:cNvPr id="7" name="Picture 6" descr="C:\Users\cristiana\Desktop\thumbna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0"/>
            <a:ext cx="685800" cy="101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962</TotalTime>
  <Words>1739</Words>
  <Application>Microsoft Office PowerPoint</Application>
  <PresentationFormat>On-screen Show (4:3)</PresentationFormat>
  <Paragraphs>229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Adjacency</vt:lpstr>
      <vt:lpstr> Enjeux de la construction d’un territoire apprenant  dans l’enseignement roumain I  Cristiana TEODORESCU</vt:lpstr>
      <vt:lpstr>Sous le signe de la métaphore conceptuelle de la goutte d’eau</vt:lpstr>
      <vt:lpstr>La goutte d’eau  en tant qu’élément  générateur</vt:lpstr>
      <vt:lpstr>La goutte d’eau  en tant qu’élément  générateur</vt:lpstr>
      <vt:lpstr>La goutte d’eau  en tant qu’élément  générateur</vt:lpstr>
      <vt:lpstr>La goutte d’eau                                                  en tant qu’élément  coagulant</vt:lpstr>
      <vt:lpstr>La goutte d’eau  en tant qu’élément  transformateur</vt:lpstr>
      <vt:lpstr>La goutte d’eau  en tant qu’élément  oppositionnel</vt:lpstr>
      <vt:lpstr>La goutte d’eau  en tant qu’élément de résistance</vt:lpstr>
      <vt:lpstr>La goutte d’eau  en tant qu’opportunité</vt:lpstr>
      <vt:lpstr>La goutte d’eau  en tant qu’opportunité</vt:lpstr>
      <vt:lpstr>La goutte d’eau comme interrogation</vt:lpstr>
      <vt:lpstr>Le flottement interrogatif:  Le  comment?</vt:lpstr>
      <vt:lpstr>La goutte d’eau= commencement</vt:lpstr>
      <vt:lpstr>La plongée:  constitution de l’équipe roumaine</vt:lpstr>
      <vt:lpstr>La plongée: consolidation de l’équipe</vt:lpstr>
      <vt:lpstr>Bouée de sauvetage </vt:lpstr>
      <vt:lpstr>Le saut dans l’eau sans trop savoir nager (1)</vt:lpstr>
      <vt:lpstr>Le saut dans l’eau sans trop savoir nager (1)</vt:lpstr>
      <vt:lpstr>Le saut dans l’eau sans trop savoir nager (1)</vt:lpstr>
      <vt:lpstr>Le saut dans l’eau sans trop savoir nager (2)</vt:lpstr>
      <vt:lpstr>Le saut dans l’eau sans trop savoir nager (2)</vt:lpstr>
      <vt:lpstr>Le saut dans l’eau sans trop savoir nager (3)</vt:lpstr>
      <vt:lpstr>Le saut dans l’eau sans trop savoir nager (3)</vt:lpstr>
      <vt:lpstr>Le saut dans l’eau sans trop savoir nager (3)</vt:lpstr>
      <vt:lpstr>La montée de la marée : le comment faire? avec qui le faire?</vt:lpstr>
      <vt:lpstr>La montée de la marée :  le quoi/comment faire?   Devenir conscient!</vt:lpstr>
      <vt:lpstr>La goutte devenue mer/mère ou qu’est-ce qu’on a appris?</vt:lpstr>
      <vt:lpstr>La goutte pourrait devenir océan ou qu’allons-nous faire après-demain?</vt:lpstr>
      <vt:lpstr>La goutte d’eau en tant que facteur de transformation</vt:lpstr>
      <vt:lpstr>Changement métaphorique:  de la goutte d’eau </vt:lpstr>
      <vt:lpstr>A la métaphore conceptuelle de l’orchestre</vt:lpstr>
      <vt:lpstr>Je vous remercie pour votre attention!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cristiana</dc:creator>
  <cp:lastModifiedBy>cristiana</cp:lastModifiedBy>
  <cp:revision>81</cp:revision>
  <dcterms:created xsi:type="dcterms:W3CDTF">2020-11-24T05:36:44Z</dcterms:created>
  <dcterms:modified xsi:type="dcterms:W3CDTF">2020-11-26T12:41:09Z</dcterms:modified>
</cp:coreProperties>
</file>